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22"/>
  </p:notesMasterIdLst>
  <p:handoutMasterIdLst>
    <p:handoutMasterId r:id="rId23"/>
  </p:handoutMasterIdLst>
  <p:sldIdLst>
    <p:sldId id="287" r:id="rId5"/>
    <p:sldId id="334" r:id="rId6"/>
    <p:sldId id="340" r:id="rId7"/>
    <p:sldId id="332" r:id="rId8"/>
    <p:sldId id="333" r:id="rId9"/>
    <p:sldId id="346" r:id="rId10"/>
    <p:sldId id="342" r:id="rId11"/>
    <p:sldId id="352" r:id="rId12"/>
    <p:sldId id="341" r:id="rId13"/>
    <p:sldId id="345" r:id="rId14"/>
    <p:sldId id="349" r:id="rId15"/>
    <p:sldId id="351" r:id="rId16"/>
    <p:sldId id="347" r:id="rId17"/>
    <p:sldId id="348" r:id="rId18"/>
    <p:sldId id="350" r:id="rId19"/>
    <p:sldId id="343" r:id="rId20"/>
    <p:sldId id="268"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037B62-5E6C-2BEA-C729-B1103E8CFCF1}" name="Burg, Honey (DEED)" initials="BH(" userId="S::honey.burg@state.mn.us::c9c87de3-a38c-449c-a169-3765cbdfd97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78BE21"/>
    <a:srgbClr val="000000"/>
    <a:srgbClr val="E8E8E8"/>
    <a:srgbClr val="0D0D0D"/>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FB942-26FE-4D0C-8C0A-8C0CBDD68089}" v="54" dt="2022-10-21T20:58:01.4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89884" autoAdjust="0"/>
  </p:normalViewPr>
  <p:slideViewPr>
    <p:cSldViewPr snapToGrid="0">
      <p:cViewPr varScale="1">
        <p:scale>
          <a:sx n="69" d="100"/>
          <a:sy n="69" d="100"/>
        </p:scale>
        <p:origin x="540" y="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ew Lindorfer" userId="0c31a69b-bf98-4a72-9d28-4b89e70141a3" providerId="ADAL" clId="{5DAFB942-26FE-4D0C-8C0A-8C0CBDD68089}"/>
    <pc:docChg chg="undo custSel addSld modSld sldOrd">
      <pc:chgData name="Drew Lindorfer" userId="0c31a69b-bf98-4a72-9d28-4b89e70141a3" providerId="ADAL" clId="{5DAFB942-26FE-4D0C-8C0A-8C0CBDD68089}" dt="2022-10-21T21:26:05.183" v="2083" actId="20577"/>
      <pc:docMkLst>
        <pc:docMk/>
      </pc:docMkLst>
      <pc:sldChg chg="modSp mod">
        <pc:chgData name="Drew Lindorfer" userId="0c31a69b-bf98-4a72-9d28-4b89e70141a3" providerId="ADAL" clId="{5DAFB942-26FE-4D0C-8C0A-8C0CBDD68089}" dt="2022-10-21T20:45:52.025" v="28" actId="20577"/>
        <pc:sldMkLst>
          <pc:docMk/>
          <pc:sldMk cId="3735222033" sldId="340"/>
        </pc:sldMkLst>
        <pc:spChg chg="mod">
          <ac:chgData name="Drew Lindorfer" userId="0c31a69b-bf98-4a72-9d28-4b89e70141a3" providerId="ADAL" clId="{5DAFB942-26FE-4D0C-8C0A-8C0CBDD68089}" dt="2022-10-21T20:45:52.025" v="28" actId="20577"/>
          <ac:spMkLst>
            <pc:docMk/>
            <pc:sldMk cId="3735222033" sldId="340"/>
            <ac:spMk id="3" creationId="{00000000-0000-0000-0000-000000000000}"/>
          </ac:spMkLst>
        </pc:spChg>
      </pc:sldChg>
      <pc:sldChg chg="modSp mod">
        <pc:chgData name="Drew Lindorfer" userId="0c31a69b-bf98-4a72-9d28-4b89e70141a3" providerId="ADAL" clId="{5DAFB942-26FE-4D0C-8C0A-8C0CBDD68089}" dt="2022-10-21T20:58:54.459" v="332" actId="20577"/>
        <pc:sldMkLst>
          <pc:docMk/>
          <pc:sldMk cId="3581450585" sldId="341"/>
        </pc:sldMkLst>
        <pc:spChg chg="mod">
          <ac:chgData name="Drew Lindorfer" userId="0c31a69b-bf98-4a72-9d28-4b89e70141a3" providerId="ADAL" clId="{5DAFB942-26FE-4D0C-8C0A-8C0CBDD68089}" dt="2022-10-21T20:58:54.459" v="332" actId="20577"/>
          <ac:spMkLst>
            <pc:docMk/>
            <pc:sldMk cId="3581450585" sldId="341"/>
            <ac:spMk id="2" creationId="{77B220C9-8157-4332-8694-FA34C6926916}"/>
          </ac:spMkLst>
        </pc:spChg>
        <pc:spChg chg="mod">
          <ac:chgData name="Drew Lindorfer" userId="0c31a69b-bf98-4a72-9d28-4b89e70141a3" providerId="ADAL" clId="{5DAFB942-26FE-4D0C-8C0A-8C0CBDD68089}" dt="2022-10-21T20:58:40.405" v="322" actId="20577"/>
          <ac:spMkLst>
            <pc:docMk/>
            <pc:sldMk cId="3581450585" sldId="341"/>
            <ac:spMk id="3" creationId="{A3CBF4D3-0489-44ED-8A13-EDFC0D23ED4B}"/>
          </ac:spMkLst>
        </pc:spChg>
      </pc:sldChg>
      <pc:sldChg chg="modSp mod">
        <pc:chgData name="Drew Lindorfer" userId="0c31a69b-bf98-4a72-9d28-4b89e70141a3" providerId="ADAL" clId="{5DAFB942-26FE-4D0C-8C0A-8C0CBDD68089}" dt="2022-10-21T20:56:57.112" v="229" actId="27636"/>
        <pc:sldMkLst>
          <pc:docMk/>
          <pc:sldMk cId="3896189401" sldId="342"/>
        </pc:sldMkLst>
        <pc:spChg chg="mod">
          <ac:chgData name="Drew Lindorfer" userId="0c31a69b-bf98-4a72-9d28-4b89e70141a3" providerId="ADAL" clId="{5DAFB942-26FE-4D0C-8C0A-8C0CBDD68089}" dt="2022-10-21T20:56:57.112" v="229" actId="27636"/>
          <ac:spMkLst>
            <pc:docMk/>
            <pc:sldMk cId="3896189401" sldId="342"/>
            <ac:spMk id="3" creationId="{A3CBF4D3-0489-44ED-8A13-EDFC0D23ED4B}"/>
          </ac:spMkLst>
        </pc:spChg>
      </pc:sldChg>
      <pc:sldChg chg="modSp mod">
        <pc:chgData name="Drew Lindorfer" userId="0c31a69b-bf98-4a72-9d28-4b89e70141a3" providerId="ADAL" clId="{5DAFB942-26FE-4D0C-8C0A-8C0CBDD68089}" dt="2022-10-21T21:26:05.183" v="2083" actId="20577"/>
        <pc:sldMkLst>
          <pc:docMk/>
          <pc:sldMk cId="3843538654" sldId="343"/>
        </pc:sldMkLst>
        <pc:spChg chg="mod">
          <ac:chgData name="Drew Lindorfer" userId="0c31a69b-bf98-4a72-9d28-4b89e70141a3" providerId="ADAL" clId="{5DAFB942-26FE-4D0C-8C0A-8C0CBDD68089}" dt="2022-10-21T21:21:49.766" v="1639" actId="20577"/>
          <ac:spMkLst>
            <pc:docMk/>
            <pc:sldMk cId="3843538654" sldId="343"/>
            <ac:spMk id="2" creationId="{77B220C9-8157-4332-8694-FA34C6926916}"/>
          </ac:spMkLst>
        </pc:spChg>
        <pc:spChg chg="mod">
          <ac:chgData name="Drew Lindorfer" userId="0c31a69b-bf98-4a72-9d28-4b89e70141a3" providerId="ADAL" clId="{5DAFB942-26FE-4D0C-8C0A-8C0CBDD68089}" dt="2022-10-21T21:26:05.183" v="2083" actId="20577"/>
          <ac:spMkLst>
            <pc:docMk/>
            <pc:sldMk cId="3843538654" sldId="343"/>
            <ac:spMk id="3" creationId="{A3CBF4D3-0489-44ED-8A13-EDFC0D23ED4B}"/>
          </ac:spMkLst>
        </pc:spChg>
      </pc:sldChg>
      <pc:sldChg chg="modSp mod ord">
        <pc:chgData name="Drew Lindorfer" userId="0c31a69b-bf98-4a72-9d28-4b89e70141a3" providerId="ADAL" clId="{5DAFB942-26FE-4D0C-8C0A-8C0CBDD68089}" dt="2022-10-21T21:00:32.694" v="422" actId="20577"/>
        <pc:sldMkLst>
          <pc:docMk/>
          <pc:sldMk cId="2892356179" sldId="345"/>
        </pc:sldMkLst>
        <pc:spChg chg="mod">
          <ac:chgData name="Drew Lindorfer" userId="0c31a69b-bf98-4a72-9d28-4b89e70141a3" providerId="ADAL" clId="{5DAFB942-26FE-4D0C-8C0A-8C0CBDD68089}" dt="2022-10-21T21:00:32.694" v="422" actId="20577"/>
          <ac:spMkLst>
            <pc:docMk/>
            <pc:sldMk cId="2892356179" sldId="345"/>
            <ac:spMk id="2" creationId="{77B220C9-8157-4332-8694-FA34C6926916}"/>
          </ac:spMkLst>
        </pc:spChg>
        <pc:spChg chg="mod">
          <ac:chgData name="Drew Lindorfer" userId="0c31a69b-bf98-4a72-9d28-4b89e70141a3" providerId="ADAL" clId="{5DAFB942-26FE-4D0C-8C0A-8C0CBDD68089}" dt="2022-10-21T20:59:55.023" v="390" actId="20577"/>
          <ac:spMkLst>
            <pc:docMk/>
            <pc:sldMk cId="2892356179" sldId="345"/>
            <ac:spMk id="3" creationId="{A3CBF4D3-0489-44ED-8A13-EDFC0D23ED4B}"/>
          </ac:spMkLst>
        </pc:spChg>
      </pc:sldChg>
      <pc:sldChg chg="modSp mod">
        <pc:chgData name="Drew Lindorfer" userId="0c31a69b-bf98-4a72-9d28-4b89e70141a3" providerId="ADAL" clId="{5DAFB942-26FE-4D0C-8C0A-8C0CBDD68089}" dt="2022-10-21T20:49:29.836" v="148" actId="6549"/>
        <pc:sldMkLst>
          <pc:docMk/>
          <pc:sldMk cId="3571066964" sldId="346"/>
        </pc:sldMkLst>
        <pc:spChg chg="mod">
          <ac:chgData name="Drew Lindorfer" userId="0c31a69b-bf98-4a72-9d28-4b89e70141a3" providerId="ADAL" clId="{5DAFB942-26FE-4D0C-8C0A-8C0CBDD68089}" dt="2022-10-21T20:46:51.600" v="47" actId="6549"/>
          <ac:spMkLst>
            <pc:docMk/>
            <pc:sldMk cId="3571066964" sldId="346"/>
            <ac:spMk id="8" creationId="{86EFE269-8F1B-4E7D-9244-1707353B8CDE}"/>
          </ac:spMkLst>
        </pc:spChg>
        <pc:spChg chg="mod">
          <ac:chgData name="Drew Lindorfer" userId="0c31a69b-bf98-4a72-9d28-4b89e70141a3" providerId="ADAL" clId="{5DAFB942-26FE-4D0C-8C0A-8C0CBDD68089}" dt="2022-10-21T20:49:05.932" v="132" actId="1037"/>
          <ac:spMkLst>
            <pc:docMk/>
            <pc:sldMk cId="3571066964" sldId="346"/>
            <ac:spMk id="13" creationId="{657963D6-CF7E-41BA-B4A4-BD955E77683D}"/>
          </ac:spMkLst>
        </pc:spChg>
        <pc:spChg chg="mod">
          <ac:chgData name="Drew Lindorfer" userId="0c31a69b-bf98-4a72-9d28-4b89e70141a3" providerId="ADAL" clId="{5DAFB942-26FE-4D0C-8C0A-8C0CBDD68089}" dt="2022-10-21T20:49:29.836" v="148" actId="6549"/>
          <ac:spMkLst>
            <pc:docMk/>
            <pc:sldMk cId="3571066964" sldId="346"/>
            <ac:spMk id="18" creationId="{2C9A7332-DF80-4EB0-B19F-BB08C0853F7B}"/>
          </ac:spMkLst>
        </pc:spChg>
      </pc:sldChg>
      <pc:sldChg chg="modSp mod ord">
        <pc:chgData name="Drew Lindorfer" userId="0c31a69b-bf98-4a72-9d28-4b89e70141a3" providerId="ADAL" clId="{5DAFB942-26FE-4D0C-8C0A-8C0CBDD68089}" dt="2022-10-21T21:14:23.935" v="1325" actId="20577"/>
        <pc:sldMkLst>
          <pc:docMk/>
          <pc:sldMk cId="3612289586" sldId="347"/>
        </pc:sldMkLst>
        <pc:spChg chg="mod">
          <ac:chgData name="Drew Lindorfer" userId="0c31a69b-bf98-4a72-9d28-4b89e70141a3" providerId="ADAL" clId="{5DAFB942-26FE-4D0C-8C0A-8C0CBDD68089}" dt="2022-10-21T21:14:23.935" v="1325" actId="20577"/>
          <ac:spMkLst>
            <pc:docMk/>
            <pc:sldMk cId="3612289586" sldId="347"/>
            <ac:spMk id="3" creationId="{A3CBF4D3-0489-44ED-8A13-EDFC0D23ED4B}"/>
          </ac:spMkLst>
        </pc:spChg>
      </pc:sldChg>
      <pc:sldChg chg="modSp mod ord">
        <pc:chgData name="Drew Lindorfer" userId="0c31a69b-bf98-4a72-9d28-4b89e70141a3" providerId="ADAL" clId="{5DAFB942-26FE-4D0C-8C0A-8C0CBDD68089}" dt="2022-10-21T21:17:18.820" v="1421" actId="20577"/>
        <pc:sldMkLst>
          <pc:docMk/>
          <pc:sldMk cId="3974628463" sldId="348"/>
        </pc:sldMkLst>
        <pc:spChg chg="mod">
          <ac:chgData name="Drew Lindorfer" userId="0c31a69b-bf98-4a72-9d28-4b89e70141a3" providerId="ADAL" clId="{5DAFB942-26FE-4D0C-8C0A-8C0CBDD68089}" dt="2022-10-21T21:17:18.820" v="1421" actId="20577"/>
          <ac:spMkLst>
            <pc:docMk/>
            <pc:sldMk cId="3974628463" sldId="348"/>
            <ac:spMk id="3" creationId="{A3CBF4D3-0489-44ED-8A13-EDFC0D23ED4B}"/>
          </ac:spMkLst>
        </pc:spChg>
      </pc:sldChg>
      <pc:sldChg chg="modSp mod ord">
        <pc:chgData name="Drew Lindorfer" userId="0c31a69b-bf98-4a72-9d28-4b89e70141a3" providerId="ADAL" clId="{5DAFB942-26FE-4D0C-8C0A-8C0CBDD68089}" dt="2022-10-21T21:09:18.088" v="1128" actId="20577"/>
        <pc:sldMkLst>
          <pc:docMk/>
          <pc:sldMk cId="3284712934" sldId="349"/>
        </pc:sldMkLst>
        <pc:spChg chg="mod">
          <ac:chgData name="Drew Lindorfer" userId="0c31a69b-bf98-4a72-9d28-4b89e70141a3" providerId="ADAL" clId="{5DAFB942-26FE-4D0C-8C0A-8C0CBDD68089}" dt="2022-10-21T21:00:42.993" v="432" actId="20577"/>
          <ac:spMkLst>
            <pc:docMk/>
            <pc:sldMk cId="3284712934" sldId="349"/>
            <ac:spMk id="2" creationId="{77B220C9-8157-4332-8694-FA34C6926916}"/>
          </ac:spMkLst>
        </pc:spChg>
        <pc:spChg chg="mod">
          <ac:chgData name="Drew Lindorfer" userId="0c31a69b-bf98-4a72-9d28-4b89e70141a3" providerId="ADAL" clId="{5DAFB942-26FE-4D0C-8C0A-8C0CBDD68089}" dt="2022-10-21T21:09:18.088" v="1128" actId="20577"/>
          <ac:spMkLst>
            <pc:docMk/>
            <pc:sldMk cId="3284712934" sldId="349"/>
            <ac:spMk id="3" creationId="{A3CBF4D3-0489-44ED-8A13-EDFC0D23ED4B}"/>
          </ac:spMkLst>
        </pc:spChg>
      </pc:sldChg>
      <pc:sldChg chg="modSp mod ord">
        <pc:chgData name="Drew Lindorfer" userId="0c31a69b-bf98-4a72-9d28-4b89e70141a3" providerId="ADAL" clId="{5DAFB942-26FE-4D0C-8C0A-8C0CBDD68089}" dt="2022-10-21T21:20:52.773" v="1627" actId="20577"/>
        <pc:sldMkLst>
          <pc:docMk/>
          <pc:sldMk cId="769226826" sldId="350"/>
        </pc:sldMkLst>
        <pc:spChg chg="mod">
          <ac:chgData name="Drew Lindorfer" userId="0c31a69b-bf98-4a72-9d28-4b89e70141a3" providerId="ADAL" clId="{5DAFB942-26FE-4D0C-8C0A-8C0CBDD68089}" dt="2022-10-21T21:20:52.773" v="1627" actId="20577"/>
          <ac:spMkLst>
            <pc:docMk/>
            <pc:sldMk cId="769226826" sldId="350"/>
            <ac:spMk id="3" creationId="{A3CBF4D3-0489-44ED-8A13-EDFC0D23ED4B}"/>
          </ac:spMkLst>
        </pc:spChg>
      </pc:sldChg>
      <pc:sldChg chg="modSp mod ord">
        <pc:chgData name="Drew Lindorfer" userId="0c31a69b-bf98-4a72-9d28-4b89e70141a3" providerId="ADAL" clId="{5DAFB942-26FE-4D0C-8C0A-8C0CBDD68089}" dt="2022-10-21T21:12:56.965" v="1290" actId="20577"/>
        <pc:sldMkLst>
          <pc:docMk/>
          <pc:sldMk cId="2828894016" sldId="351"/>
        </pc:sldMkLst>
        <pc:spChg chg="mod">
          <ac:chgData name="Drew Lindorfer" userId="0c31a69b-bf98-4a72-9d28-4b89e70141a3" providerId="ADAL" clId="{5DAFB942-26FE-4D0C-8C0A-8C0CBDD68089}" dt="2022-10-21T21:12:56.965" v="1290" actId="20577"/>
          <ac:spMkLst>
            <pc:docMk/>
            <pc:sldMk cId="2828894016" sldId="351"/>
            <ac:spMk id="3" creationId="{A3CBF4D3-0489-44ED-8A13-EDFC0D23ED4B}"/>
          </ac:spMkLst>
        </pc:spChg>
      </pc:sldChg>
      <pc:sldChg chg="modSp add mod">
        <pc:chgData name="Drew Lindorfer" userId="0c31a69b-bf98-4a72-9d28-4b89e70141a3" providerId="ADAL" clId="{5DAFB942-26FE-4D0C-8C0A-8C0CBDD68089}" dt="2022-10-21T20:57:28.820" v="232" actId="6549"/>
        <pc:sldMkLst>
          <pc:docMk/>
          <pc:sldMk cId="1393372496" sldId="352"/>
        </pc:sldMkLst>
        <pc:spChg chg="mod">
          <ac:chgData name="Drew Lindorfer" userId="0c31a69b-bf98-4a72-9d28-4b89e70141a3" providerId="ADAL" clId="{5DAFB942-26FE-4D0C-8C0A-8C0CBDD68089}" dt="2022-10-21T20:55:51.493" v="212" actId="20577"/>
          <ac:spMkLst>
            <pc:docMk/>
            <pc:sldMk cId="1393372496" sldId="352"/>
            <ac:spMk id="2" creationId="{77B220C9-8157-4332-8694-FA34C6926916}"/>
          </ac:spMkLst>
        </pc:spChg>
        <pc:spChg chg="mod">
          <ac:chgData name="Drew Lindorfer" userId="0c31a69b-bf98-4a72-9d28-4b89e70141a3" providerId="ADAL" clId="{5DAFB942-26FE-4D0C-8C0A-8C0CBDD68089}" dt="2022-10-21T20:57:28.820" v="232" actId="6549"/>
          <ac:spMkLst>
            <pc:docMk/>
            <pc:sldMk cId="1393372496" sldId="352"/>
            <ac:spMk id="3" creationId="{A3CBF4D3-0489-44ED-8A13-EDFC0D23ED4B}"/>
          </ac:spMkLst>
        </pc:spChg>
      </pc:sldChg>
    </pc:docChg>
  </pc:docChgLst>
  <pc:docChgLst>
    <pc:chgData name="Lindorfer, Drew (DEED)" userId="0c31a69b-bf98-4a72-9d28-4b89e70141a3" providerId="ADAL" clId="{5DAFB942-26FE-4D0C-8C0A-8C0CBDD68089}"/>
    <pc:docChg chg="undo custSel addSld delSld modSld sldOrd">
      <pc:chgData name="Lindorfer, Drew (DEED)" userId="0c31a69b-bf98-4a72-9d28-4b89e70141a3" providerId="ADAL" clId="{5DAFB942-26FE-4D0C-8C0A-8C0CBDD68089}" dt="2022-10-20T17:59:40.580" v="1786" actId="20577"/>
      <pc:docMkLst>
        <pc:docMk/>
      </pc:docMkLst>
      <pc:sldChg chg="modSp del">
        <pc:chgData name="Lindorfer, Drew (DEED)" userId="0c31a69b-bf98-4a72-9d28-4b89e70141a3" providerId="ADAL" clId="{5DAFB942-26FE-4D0C-8C0A-8C0CBDD68089}" dt="2022-10-20T15:19:50.215" v="54" actId="47"/>
        <pc:sldMkLst>
          <pc:docMk/>
          <pc:sldMk cId="3013645839" sldId="266"/>
        </pc:sldMkLst>
        <pc:graphicFrameChg chg="mod">
          <ac:chgData name="Lindorfer, Drew (DEED)" userId="0c31a69b-bf98-4a72-9d28-4b89e70141a3" providerId="ADAL" clId="{5DAFB942-26FE-4D0C-8C0A-8C0CBDD68089}" dt="2022-10-20T15:09:56.541" v="3"/>
          <ac:graphicFrameMkLst>
            <pc:docMk/>
            <pc:sldMk cId="3013645839" sldId="266"/>
            <ac:graphicFrameMk id="8" creationId="{00000000-0000-0000-0000-000000000000}"/>
          </ac:graphicFrameMkLst>
        </pc:graphicFrameChg>
      </pc:sldChg>
      <pc:sldChg chg="modSp mod">
        <pc:chgData name="Lindorfer, Drew (DEED)" userId="0c31a69b-bf98-4a72-9d28-4b89e70141a3" providerId="ADAL" clId="{5DAFB942-26FE-4D0C-8C0A-8C0CBDD68089}" dt="2022-10-20T17:53:35.285" v="1563" actId="207"/>
        <pc:sldMkLst>
          <pc:docMk/>
          <pc:sldMk cId="242918816" sldId="268"/>
        </pc:sldMkLst>
        <pc:spChg chg="mod">
          <ac:chgData name="Lindorfer, Drew (DEED)" userId="0c31a69b-bf98-4a72-9d28-4b89e70141a3" providerId="ADAL" clId="{5DAFB942-26FE-4D0C-8C0A-8C0CBDD68089}" dt="2022-10-20T17:53:35.285" v="1563" actId="207"/>
          <ac:spMkLst>
            <pc:docMk/>
            <pc:sldMk cId="242918816" sldId="268"/>
            <ac:spMk id="3" creationId="{00000000-0000-0000-0000-000000000000}"/>
          </ac:spMkLst>
        </pc:spChg>
      </pc:sldChg>
      <pc:sldChg chg="del">
        <pc:chgData name="Lindorfer, Drew (DEED)" userId="0c31a69b-bf98-4a72-9d28-4b89e70141a3" providerId="ADAL" clId="{5DAFB942-26FE-4D0C-8C0A-8C0CBDD68089}" dt="2022-10-20T16:32:06.566" v="68" actId="47"/>
        <pc:sldMkLst>
          <pc:docMk/>
          <pc:sldMk cId="3080663250" sldId="269"/>
        </pc:sldMkLst>
      </pc:sldChg>
      <pc:sldChg chg="del setBg">
        <pc:chgData name="Lindorfer, Drew (DEED)" userId="0c31a69b-bf98-4a72-9d28-4b89e70141a3" providerId="ADAL" clId="{5DAFB942-26FE-4D0C-8C0A-8C0CBDD68089}" dt="2022-10-20T16:37:44.640" v="114" actId="47"/>
        <pc:sldMkLst>
          <pc:docMk/>
          <pc:sldMk cId="3063716528" sldId="274"/>
        </pc:sldMkLst>
      </pc:sldChg>
      <pc:sldChg chg="modSp del">
        <pc:chgData name="Lindorfer, Drew (DEED)" userId="0c31a69b-bf98-4a72-9d28-4b89e70141a3" providerId="ADAL" clId="{5DAFB942-26FE-4D0C-8C0A-8C0CBDD68089}" dt="2022-10-20T17:14:02.184" v="1182" actId="47"/>
        <pc:sldMkLst>
          <pc:docMk/>
          <pc:sldMk cId="3243587863" sldId="275"/>
        </pc:sldMkLst>
        <pc:graphicFrameChg chg="mod">
          <ac:chgData name="Lindorfer, Drew (DEED)" userId="0c31a69b-bf98-4a72-9d28-4b89e70141a3" providerId="ADAL" clId="{5DAFB942-26FE-4D0C-8C0A-8C0CBDD68089}" dt="2022-10-20T16:44:43.400" v="203"/>
          <ac:graphicFrameMkLst>
            <pc:docMk/>
            <pc:sldMk cId="3243587863" sldId="275"/>
            <ac:graphicFrameMk id="5" creationId="{47D33C6E-1B76-4755-A78E-47D1594E82EE}"/>
          </ac:graphicFrameMkLst>
        </pc:graphicFrameChg>
      </pc:sldChg>
      <pc:sldChg chg="del">
        <pc:chgData name="Lindorfer, Drew (DEED)" userId="0c31a69b-bf98-4a72-9d28-4b89e70141a3" providerId="ADAL" clId="{5DAFB942-26FE-4D0C-8C0A-8C0CBDD68089}" dt="2022-10-20T17:17:06.876" v="1196" actId="47"/>
        <pc:sldMkLst>
          <pc:docMk/>
          <pc:sldMk cId="1175316126" sldId="277"/>
        </pc:sldMkLst>
      </pc:sldChg>
      <pc:sldChg chg="del">
        <pc:chgData name="Lindorfer, Drew (DEED)" userId="0c31a69b-bf98-4a72-9d28-4b89e70141a3" providerId="ADAL" clId="{5DAFB942-26FE-4D0C-8C0A-8C0CBDD68089}" dt="2022-10-20T17:32:43.427" v="1209" actId="47"/>
        <pc:sldMkLst>
          <pc:docMk/>
          <pc:sldMk cId="4252075521" sldId="278"/>
        </pc:sldMkLst>
      </pc:sldChg>
      <pc:sldChg chg="del">
        <pc:chgData name="Lindorfer, Drew (DEED)" userId="0c31a69b-bf98-4a72-9d28-4b89e70141a3" providerId="ADAL" clId="{5DAFB942-26FE-4D0C-8C0A-8C0CBDD68089}" dt="2022-10-20T16:39:27.978" v="169" actId="47"/>
        <pc:sldMkLst>
          <pc:docMk/>
          <pc:sldMk cId="3992592185" sldId="279"/>
        </pc:sldMkLst>
      </pc:sldChg>
      <pc:sldChg chg="del">
        <pc:chgData name="Lindorfer, Drew (DEED)" userId="0c31a69b-bf98-4a72-9d28-4b89e70141a3" providerId="ADAL" clId="{5DAFB942-26FE-4D0C-8C0A-8C0CBDD68089}" dt="2022-10-20T16:38:30.027" v="123" actId="47"/>
        <pc:sldMkLst>
          <pc:docMk/>
          <pc:sldMk cId="2228120509" sldId="282"/>
        </pc:sldMkLst>
      </pc:sldChg>
      <pc:sldChg chg="del">
        <pc:chgData name="Lindorfer, Drew (DEED)" userId="0c31a69b-bf98-4a72-9d28-4b89e70141a3" providerId="ADAL" clId="{5DAFB942-26FE-4D0C-8C0A-8C0CBDD68089}" dt="2022-10-20T17:16:25.881" v="1191" actId="47"/>
        <pc:sldMkLst>
          <pc:docMk/>
          <pc:sldMk cId="1140563568" sldId="284"/>
        </pc:sldMkLst>
      </pc:sldChg>
      <pc:sldChg chg="del">
        <pc:chgData name="Lindorfer, Drew (DEED)" userId="0c31a69b-bf98-4a72-9d28-4b89e70141a3" providerId="ADAL" clId="{5DAFB942-26FE-4D0C-8C0A-8C0CBDD68089}" dt="2022-10-20T16:40:45.083" v="174" actId="47"/>
        <pc:sldMkLst>
          <pc:docMk/>
          <pc:sldMk cId="2458366081" sldId="286"/>
        </pc:sldMkLst>
      </pc:sldChg>
      <pc:sldChg chg="modSp mod">
        <pc:chgData name="Lindorfer, Drew (DEED)" userId="0c31a69b-bf98-4a72-9d28-4b89e70141a3" providerId="ADAL" clId="{5DAFB942-26FE-4D0C-8C0A-8C0CBDD68089}" dt="2022-10-20T17:53:48.622" v="1571" actId="20577"/>
        <pc:sldMkLst>
          <pc:docMk/>
          <pc:sldMk cId="2676943067" sldId="287"/>
        </pc:sldMkLst>
        <pc:spChg chg="mod">
          <ac:chgData name="Lindorfer, Drew (DEED)" userId="0c31a69b-bf98-4a72-9d28-4b89e70141a3" providerId="ADAL" clId="{5DAFB942-26FE-4D0C-8C0A-8C0CBDD68089}" dt="2022-10-20T17:53:48.622" v="1571" actId="20577"/>
          <ac:spMkLst>
            <pc:docMk/>
            <pc:sldMk cId="2676943067" sldId="287"/>
            <ac:spMk id="2" creationId="{35412390-6572-429F-8E50-2ABC05051217}"/>
          </ac:spMkLst>
        </pc:spChg>
      </pc:sldChg>
      <pc:sldChg chg="del">
        <pc:chgData name="Lindorfer, Drew (DEED)" userId="0c31a69b-bf98-4a72-9d28-4b89e70141a3" providerId="ADAL" clId="{5DAFB942-26FE-4D0C-8C0A-8C0CBDD68089}" dt="2022-10-20T15:09:38.369" v="1" actId="47"/>
        <pc:sldMkLst>
          <pc:docMk/>
          <pc:sldMk cId="1536260536" sldId="288"/>
        </pc:sldMkLst>
      </pc:sldChg>
      <pc:sldChg chg="del">
        <pc:chgData name="Lindorfer, Drew (DEED)" userId="0c31a69b-bf98-4a72-9d28-4b89e70141a3" providerId="ADAL" clId="{5DAFB942-26FE-4D0C-8C0A-8C0CBDD68089}" dt="2022-10-20T17:33:00.375" v="1210" actId="47"/>
        <pc:sldMkLst>
          <pc:docMk/>
          <pc:sldMk cId="3731383085" sldId="289"/>
        </pc:sldMkLst>
      </pc:sldChg>
      <pc:sldChg chg="del">
        <pc:chgData name="Lindorfer, Drew (DEED)" userId="0c31a69b-bf98-4a72-9d28-4b89e70141a3" providerId="ADAL" clId="{5DAFB942-26FE-4D0C-8C0A-8C0CBDD68089}" dt="2022-10-20T16:43:23.410" v="198" actId="47"/>
        <pc:sldMkLst>
          <pc:docMk/>
          <pc:sldMk cId="4184804973" sldId="290"/>
        </pc:sldMkLst>
      </pc:sldChg>
      <pc:sldChg chg="del">
        <pc:chgData name="Lindorfer, Drew (DEED)" userId="0c31a69b-bf98-4a72-9d28-4b89e70141a3" providerId="ADAL" clId="{5DAFB942-26FE-4D0C-8C0A-8C0CBDD68089}" dt="2022-10-20T17:33:47.673" v="1216" actId="47"/>
        <pc:sldMkLst>
          <pc:docMk/>
          <pc:sldMk cId="1647623046" sldId="291"/>
        </pc:sldMkLst>
      </pc:sldChg>
      <pc:sldChg chg="add">
        <pc:chgData name="Lindorfer, Drew (DEED)" userId="0c31a69b-bf98-4a72-9d28-4b89e70141a3" providerId="ADAL" clId="{5DAFB942-26FE-4D0C-8C0A-8C0CBDD68089}" dt="2022-10-20T15:09:33.463" v="0"/>
        <pc:sldMkLst>
          <pc:docMk/>
          <pc:sldMk cId="2750074380" sldId="332"/>
        </pc:sldMkLst>
      </pc:sldChg>
      <pc:sldChg chg="modSp add mod">
        <pc:chgData name="Lindorfer, Drew (DEED)" userId="0c31a69b-bf98-4a72-9d28-4b89e70141a3" providerId="ADAL" clId="{5DAFB942-26FE-4D0C-8C0A-8C0CBDD68089}" dt="2022-10-20T17:59:40.580" v="1786" actId="20577"/>
        <pc:sldMkLst>
          <pc:docMk/>
          <pc:sldMk cId="243801564" sldId="333"/>
        </pc:sldMkLst>
        <pc:spChg chg="mod">
          <ac:chgData name="Lindorfer, Drew (DEED)" userId="0c31a69b-bf98-4a72-9d28-4b89e70141a3" providerId="ADAL" clId="{5DAFB942-26FE-4D0C-8C0A-8C0CBDD68089}" dt="2022-10-20T16:36:36.651" v="71"/>
          <ac:spMkLst>
            <pc:docMk/>
            <pc:sldMk cId="243801564" sldId="333"/>
            <ac:spMk id="2" creationId="{77B220C9-8157-4332-8694-FA34C6926916}"/>
          </ac:spMkLst>
        </pc:spChg>
        <pc:spChg chg="mod">
          <ac:chgData name="Lindorfer, Drew (DEED)" userId="0c31a69b-bf98-4a72-9d28-4b89e70141a3" providerId="ADAL" clId="{5DAFB942-26FE-4D0C-8C0A-8C0CBDD68089}" dt="2022-10-20T17:59:40.580" v="1786" actId="20577"/>
          <ac:spMkLst>
            <pc:docMk/>
            <pc:sldMk cId="243801564" sldId="333"/>
            <ac:spMk id="3" creationId="{A3CBF4D3-0489-44ED-8A13-EDFC0D23ED4B}"/>
          </ac:spMkLst>
        </pc:spChg>
      </pc:sldChg>
      <pc:sldChg chg="modSp add del mod">
        <pc:chgData name="Lindorfer, Drew (DEED)" userId="0c31a69b-bf98-4a72-9d28-4b89e70141a3" providerId="ADAL" clId="{5DAFB942-26FE-4D0C-8C0A-8C0CBDD68089}" dt="2022-10-20T15:19:50.215" v="54" actId="47"/>
        <pc:sldMkLst>
          <pc:docMk/>
          <pc:sldMk cId="898369483" sldId="333"/>
        </pc:sldMkLst>
        <pc:spChg chg="mod">
          <ac:chgData name="Lindorfer, Drew (DEED)" userId="0c31a69b-bf98-4a72-9d28-4b89e70141a3" providerId="ADAL" clId="{5DAFB942-26FE-4D0C-8C0A-8C0CBDD68089}" dt="2022-10-20T15:10:20.124" v="5"/>
          <ac:spMkLst>
            <pc:docMk/>
            <pc:sldMk cId="898369483" sldId="333"/>
            <ac:spMk id="8" creationId="{00000000-0000-0000-0000-000000000000}"/>
          </ac:spMkLst>
        </pc:spChg>
        <pc:spChg chg="mod">
          <ac:chgData name="Lindorfer, Drew (DEED)" userId="0c31a69b-bf98-4a72-9d28-4b89e70141a3" providerId="ADAL" clId="{5DAFB942-26FE-4D0C-8C0A-8C0CBDD68089}" dt="2022-10-20T15:18:44.011" v="45" actId="6549"/>
          <ac:spMkLst>
            <pc:docMk/>
            <pc:sldMk cId="898369483" sldId="333"/>
            <ac:spMk id="10" creationId="{00000000-0000-0000-0000-000000000000}"/>
          </ac:spMkLst>
        </pc:spChg>
      </pc:sldChg>
      <pc:sldChg chg="modSp add mod">
        <pc:chgData name="Lindorfer, Drew (DEED)" userId="0c31a69b-bf98-4a72-9d28-4b89e70141a3" providerId="ADAL" clId="{5DAFB942-26FE-4D0C-8C0A-8C0CBDD68089}" dt="2022-10-20T17:52:33.593" v="1551" actId="207"/>
        <pc:sldMkLst>
          <pc:docMk/>
          <pc:sldMk cId="143118844" sldId="334"/>
        </pc:sldMkLst>
        <pc:spChg chg="mod">
          <ac:chgData name="Lindorfer, Drew (DEED)" userId="0c31a69b-bf98-4a72-9d28-4b89e70141a3" providerId="ADAL" clId="{5DAFB942-26FE-4D0C-8C0A-8C0CBDD68089}" dt="2022-10-20T15:19:45.605" v="53" actId="20577"/>
          <ac:spMkLst>
            <pc:docMk/>
            <pc:sldMk cId="143118844" sldId="334"/>
            <ac:spMk id="2" creationId="{77B220C9-8157-4332-8694-FA34C6926916}"/>
          </ac:spMkLst>
        </pc:spChg>
        <pc:spChg chg="mod">
          <ac:chgData name="Lindorfer, Drew (DEED)" userId="0c31a69b-bf98-4a72-9d28-4b89e70141a3" providerId="ADAL" clId="{5DAFB942-26FE-4D0C-8C0A-8C0CBDD68089}" dt="2022-10-20T17:52:33.593" v="1551" actId="207"/>
          <ac:spMkLst>
            <pc:docMk/>
            <pc:sldMk cId="143118844" sldId="334"/>
            <ac:spMk id="3" creationId="{A3CBF4D3-0489-44ED-8A13-EDFC0D23ED4B}"/>
          </ac:spMkLst>
        </pc:spChg>
      </pc:sldChg>
      <pc:sldChg chg="modSp add mod">
        <pc:chgData name="Lindorfer, Drew (DEED)" userId="0c31a69b-bf98-4a72-9d28-4b89e70141a3" providerId="ADAL" clId="{5DAFB942-26FE-4D0C-8C0A-8C0CBDD68089}" dt="2022-10-20T17:54:21.366" v="1585" actId="20577"/>
        <pc:sldMkLst>
          <pc:docMk/>
          <pc:sldMk cId="3735222033" sldId="340"/>
        </pc:sldMkLst>
        <pc:spChg chg="mod">
          <ac:chgData name="Lindorfer, Drew (DEED)" userId="0c31a69b-bf98-4a72-9d28-4b89e70141a3" providerId="ADAL" clId="{5DAFB942-26FE-4D0C-8C0A-8C0CBDD68089}" dt="2022-10-20T15:22:18.726" v="63" actId="20577"/>
          <ac:spMkLst>
            <pc:docMk/>
            <pc:sldMk cId="3735222033" sldId="340"/>
            <ac:spMk id="2" creationId="{00000000-0000-0000-0000-000000000000}"/>
          </ac:spMkLst>
        </pc:spChg>
        <pc:spChg chg="mod">
          <ac:chgData name="Lindorfer, Drew (DEED)" userId="0c31a69b-bf98-4a72-9d28-4b89e70141a3" providerId="ADAL" clId="{5DAFB942-26FE-4D0C-8C0A-8C0CBDD68089}" dt="2022-10-20T17:54:21.366" v="1585" actId="20577"/>
          <ac:spMkLst>
            <pc:docMk/>
            <pc:sldMk cId="3735222033" sldId="340"/>
            <ac:spMk id="3" creationId="{00000000-0000-0000-0000-000000000000}"/>
          </ac:spMkLst>
        </pc:spChg>
        <pc:spChg chg="mod">
          <ac:chgData name="Lindorfer, Drew (DEED)" userId="0c31a69b-bf98-4a72-9d28-4b89e70141a3" providerId="ADAL" clId="{5DAFB942-26FE-4D0C-8C0A-8C0CBDD68089}" dt="2022-10-20T15:22:06.224" v="55"/>
          <ac:spMkLst>
            <pc:docMk/>
            <pc:sldMk cId="3735222033" sldId="340"/>
            <ac:spMk id="5" creationId="{00000000-0000-0000-0000-000000000000}"/>
          </ac:spMkLst>
        </pc:spChg>
      </pc:sldChg>
      <pc:sldChg chg="modSp add mod ord">
        <pc:chgData name="Lindorfer, Drew (DEED)" userId="0c31a69b-bf98-4a72-9d28-4b89e70141a3" providerId="ADAL" clId="{5DAFB942-26FE-4D0C-8C0A-8C0CBDD68089}" dt="2022-10-20T17:58:08.377" v="1659"/>
        <pc:sldMkLst>
          <pc:docMk/>
          <pc:sldMk cId="3581450585" sldId="341"/>
        </pc:sldMkLst>
        <pc:spChg chg="mod">
          <ac:chgData name="Lindorfer, Drew (DEED)" userId="0c31a69b-bf98-4a72-9d28-4b89e70141a3" providerId="ADAL" clId="{5DAFB942-26FE-4D0C-8C0A-8C0CBDD68089}" dt="2022-10-20T16:37:56.666" v="116"/>
          <ac:spMkLst>
            <pc:docMk/>
            <pc:sldMk cId="3581450585" sldId="341"/>
            <ac:spMk id="2" creationId="{77B220C9-8157-4332-8694-FA34C6926916}"/>
          </ac:spMkLst>
        </pc:spChg>
        <pc:spChg chg="mod">
          <ac:chgData name="Lindorfer, Drew (DEED)" userId="0c31a69b-bf98-4a72-9d28-4b89e70141a3" providerId="ADAL" clId="{5DAFB942-26FE-4D0C-8C0A-8C0CBDD68089}" dt="2022-10-20T17:51:53.969" v="1546" actId="207"/>
          <ac:spMkLst>
            <pc:docMk/>
            <pc:sldMk cId="3581450585" sldId="341"/>
            <ac:spMk id="3" creationId="{A3CBF4D3-0489-44ED-8A13-EDFC0D23ED4B}"/>
          </ac:spMkLst>
        </pc:spChg>
      </pc:sldChg>
      <pc:sldChg chg="modSp add mod">
        <pc:chgData name="Lindorfer, Drew (DEED)" userId="0c31a69b-bf98-4a72-9d28-4b89e70141a3" providerId="ADAL" clId="{5DAFB942-26FE-4D0C-8C0A-8C0CBDD68089}" dt="2022-10-20T17:52:00.568" v="1547" actId="207"/>
        <pc:sldMkLst>
          <pc:docMk/>
          <pc:sldMk cId="3896189401" sldId="342"/>
        </pc:sldMkLst>
        <pc:spChg chg="mod">
          <ac:chgData name="Lindorfer, Drew (DEED)" userId="0c31a69b-bf98-4a72-9d28-4b89e70141a3" providerId="ADAL" clId="{5DAFB942-26FE-4D0C-8C0A-8C0CBDD68089}" dt="2022-10-20T16:38:52.927" v="125"/>
          <ac:spMkLst>
            <pc:docMk/>
            <pc:sldMk cId="3896189401" sldId="342"/>
            <ac:spMk id="2" creationId="{77B220C9-8157-4332-8694-FA34C6926916}"/>
          </ac:spMkLst>
        </pc:spChg>
        <pc:spChg chg="mod">
          <ac:chgData name="Lindorfer, Drew (DEED)" userId="0c31a69b-bf98-4a72-9d28-4b89e70141a3" providerId="ADAL" clId="{5DAFB942-26FE-4D0C-8C0A-8C0CBDD68089}" dt="2022-10-20T17:52:00.568" v="1547" actId="207"/>
          <ac:spMkLst>
            <pc:docMk/>
            <pc:sldMk cId="3896189401" sldId="342"/>
            <ac:spMk id="3" creationId="{A3CBF4D3-0489-44ED-8A13-EDFC0D23ED4B}"/>
          </ac:spMkLst>
        </pc:spChg>
      </pc:sldChg>
      <pc:sldChg chg="modSp add mod">
        <pc:chgData name="Lindorfer, Drew (DEED)" userId="0c31a69b-bf98-4a72-9d28-4b89e70141a3" providerId="ADAL" clId="{5DAFB942-26FE-4D0C-8C0A-8C0CBDD68089}" dt="2022-10-20T17:52:06.765" v="1548" actId="207"/>
        <pc:sldMkLst>
          <pc:docMk/>
          <pc:sldMk cId="3843538654" sldId="343"/>
        </pc:sldMkLst>
        <pc:spChg chg="mod">
          <ac:chgData name="Lindorfer, Drew (DEED)" userId="0c31a69b-bf98-4a72-9d28-4b89e70141a3" providerId="ADAL" clId="{5DAFB942-26FE-4D0C-8C0A-8C0CBDD68089}" dt="2022-10-20T16:39:48.620" v="171"/>
          <ac:spMkLst>
            <pc:docMk/>
            <pc:sldMk cId="3843538654" sldId="343"/>
            <ac:spMk id="2" creationId="{77B220C9-8157-4332-8694-FA34C6926916}"/>
          </ac:spMkLst>
        </pc:spChg>
        <pc:spChg chg="mod">
          <ac:chgData name="Lindorfer, Drew (DEED)" userId="0c31a69b-bf98-4a72-9d28-4b89e70141a3" providerId="ADAL" clId="{5DAFB942-26FE-4D0C-8C0A-8C0CBDD68089}" dt="2022-10-20T17:52:06.765" v="1548" actId="207"/>
          <ac:spMkLst>
            <pc:docMk/>
            <pc:sldMk cId="3843538654" sldId="343"/>
            <ac:spMk id="3" creationId="{A3CBF4D3-0489-44ED-8A13-EDFC0D23ED4B}"/>
          </ac:spMkLst>
        </pc:spChg>
      </pc:sldChg>
      <pc:sldChg chg="modSp add del mod">
        <pc:chgData name="Lindorfer, Drew (DEED)" userId="0c31a69b-bf98-4a72-9d28-4b89e70141a3" providerId="ADAL" clId="{5DAFB942-26FE-4D0C-8C0A-8C0CBDD68089}" dt="2022-10-20T16:43:10.069" v="197" actId="47"/>
        <pc:sldMkLst>
          <pc:docMk/>
          <pc:sldMk cId="3196359919" sldId="344"/>
        </pc:sldMkLst>
        <pc:spChg chg="mod">
          <ac:chgData name="Lindorfer, Drew (DEED)" userId="0c31a69b-bf98-4a72-9d28-4b89e70141a3" providerId="ADAL" clId="{5DAFB942-26FE-4D0C-8C0A-8C0CBDD68089}" dt="2022-10-20T16:40:58.970" v="176"/>
          <ac:spMkLst>
            <pc:docMk/>
            <pc:sldMk cId="3196359919" sldId="344"/>
            <ac:spMk id="2" creationId="{77B220C9-8157-4332-8694-FA34C6926916}"/>
          </ac:spMkLst>
        </pc:spChg>
        <pc:spChg chg="mod">
          <ac:chgData name="Lindorfer, Drew (DEED)" userId="0c31a69b-bf98-4a72-9d28-4b89e70141a3" providerId="ADAL" clId="{5DAFB942-26FE-4D0C-8C0A-8C0CBDD68089}" dt="2022-10-20T16:42:07.703" v="188" actId="20577"/>
          <ac:spMkLst>
            <pc:docMk/>
            <pc:sldMk cId="3196359919" sldId="344"/>
            <ac:spMk id="3" creationId="{A3CBF4D3-0489-44ED-8A13-EDFC0D23ED4B}"/>
          </ac:spMkLst>
        </pc:spChg>
      </pc:sldChg>
      <pc:sldChg chg="modSp add mod">
        <pc:chgData name="Lindorfer, Drew (DEED)" userId="0c31a69b-bf98-4a72-9d28-4b89e70141a3" providerId="ADAL" clId="{5DAFB942-26FE-4D0C-8C0A-8C0CBDD68089}" dt="2022-10-20T17:52:12.488" v="1549" actId="207"/>
        <pc:sldMkLst>
          <pc:docMk/>
          <pc:sldMk cId="2892356179" sldId="345"/>
        </pc:sldMkLst>
        <pc:spChg chg="mod">
          <ac:chgData name="Lindorfer, Drew (DEED)" userId="0c31a69b-bf98-4a72-9d28-4b89e70141a3" providerId="ADAL" clId="{5DAFB942-26FE-4D0C-8C0A-8C0CBDD68089}" dt="2022-10-20T16:42:22.350" v="190"/>
          <ac:spMkLst>
            <pc:docMk/>
            <pc:sldMk cId="2892356179" sldId="345"/>
            <ac:spMk id="2" creationId="{77B220C9-8157-4332-8694-FA34C6926916}"/>
          </ac:spMkLst>
        </pc:spChg>
        <pc:spChg chg="mod">
          <ac:chgData name="Lindorfer, Drew (DEED)" userId="0c31a69b-bf98-4a72-9d28-4b89e70141a3" providerId="ADAL" clId="{5DAFB942-26FE-4D0C-8C0A-8C0CBDD68089}" dt="2022-10-20T17:52:12.488" v="1549" actId="207"/>
          <ac:spMkLst>
            <pc:docMk/>
            <pc:sldMk cId="2892356179" sldId="345"/>
            <ac:spMk id="3" creationId="{A3CBF4D3-0489-44ED-8A13-EDFC0D23ED4B}"/>
          </ac:spMkLst>
        </pc:spChg>
      </pc:sldChg>
      <pc:sldChg chg="addSp modSp add mod ord">
        <pc:chgData name="Lindorfer, Drew (DEED)" userId="0c31a69b-bf98-4a72-9d28-4b89e70141a3" providerId="ADAL" clId="{5DAFB942-26FE-4D0C-8C0A-8C0CBDD68089}" dt="2022-10-20T17:58:24.956" v="1663"/>
        <pc:sldMkLst>
          <pc:docMk/>
          <pc:sldMk cId="3571066964" sldId="346"/>
        </pc:sldMkLst>
        <pc:spChg chg="mod">
          <ac:chgData name="Lindorfer, Drew (DEED)" userId="0c31a69b-bf98-4a72-9d28-4b89e70141a3" providerId="ADAL" clId="{5DAFB942-26FE-4D0C-8C0A-8C0CBDD68089}" dt="2022-10-20T16:44:31.128" v="201"/>
          <ac:spMkLst>
            <pc:docMk/>
            <pc:sldMk cId="3571066964" sldId="346"/>
            <ac:spMk id="2" creationId="{77B220C9-8157-4332-8694-FA34C6926916}"/>
          </ac:spMkLst>
        </pc:spChg>
        <pc:spChg chg="mod">
          <ac:chgData name="Lindorfer, Drew (DEED)" userId="0c31a69b-bf98-4a72-9d28-4b89e70141a3" providerId="ADAL" clId="{5DAFB942-26FE-4D0C-8C0A-8C0CBDD68089}" dt="2022-10-20T16:44:21.876" v="200" actId="6549"/>
          <ac:spMkLst>
            <pc:docMk/>
            <pc:sldMk cId="3571066964" sldId="346"/>
            <ac:spMk id="3" creationId="{A3CBF4D3-0489-44ED-8A13-EDFC0D23ED4B}"/>
          </ac:spMkLst>
        </pc:spChg>
        <pc:spChg chg="add mod">
          <ac:chgData name="Lindorfer, Drew (DEED)" userId="0c31a69b-bf98-4a72-9d28-4b89e70141a3" providerId="ADAL" clId="{5DAFB942-26FE-4D0C-8C0A-8C0CBDD68089}" dt="2022-10-20T16:52:09.653" v="453" actId="1038"/>
          <ac:spMkLst>
            <pc:docMk/>
            <pc:sldMk cId="3571066964" sldId="346"/>
            <ac:spMk id="4" creationId="{C01E1D7C-AA2E-409B-99AF-5DBF5A234B31}"/>
          </ac:spMkLst>
        </pc:spChg>
        <pc:spChg chg="add mod">
          <ac:chgData name="Lindorfer, Drew (DEED)" userId="0c31a69b-bf98-4a72-9d28-4b89e70141a3" providerId="ADAL" clId="{5DAFB942-26FE-4D0C-8C0A-8C0CBDD68089}" dt="2022-10-20T16:52:15.944" v="465" actId="1035"/>
          <ac:spMkLst>
            <pc:docMk/>
            <pc:sldMk cId="3571066964" sldId="346"/>
            <ac:spMk id="6" creationId="{C028CB3C-7137-48A6-9B5A-738351966BE2}"/>
          </ac:spMkLst>
        </pc:spChg>
        <pc:spChg chg="add mod">
          <ac:chgData name="Lindorfer, Drew (DEED)" userId="0c31a69b-bf98-4a72-9d28-4b89e70141a3" providerId="ADAL" clId="{5DAFB942-26FE-4D0C-8C0A-8C0CBDD68089}" dt="2022-10-20T17:52:54.404" v="1554" actId="207"/>
          <ac:spMkLst>
            <pc:docMk/>
            <pc:sldMk cId="3571066964" sldId="346"/>
            <ac:spMk id="8" creationId="{86EFE269-8F1B-4E7D-9244-1707353B8CDE}"/>
          </ac:spMkLst>
        </pc:spChg>
        <pc:spChg chg="add mod">
          <ac:chgData name="Lindorfer, Drew (DEED)" userId="0c31a69b-bf98-4a72-9d28-4b89e70141a3" providerId="ADAL" clId="{5DAFB942-26FE-4D0C-8C0A-8C0CBDD68089}" dt="2022-10-20T16:54:16.179" v="632" actId="1036"/>
          <ac:spMkLst>
            <pc:docMk/>
            <pc:sldMk cId="3571066964" sldId="346"/>
            <ac:spMk id="9" creationId="{2721ECC1-12E0-42C4-8AC4-381D6AA73BC4}"/>
          </ac:spMkLst>
        </pc:spChg>
        <pc:spChg chg="add mod">
          <ac:chgData name="Lindorfer, Drew (DEED)" userId="0c31a69b-bf98-4a72-9d28-4b89e70141a3" providerId="ADAL" clId="{5DAFB942-26FE-4D0C-8C0A-8C0CBDD68089}" dt="2022-10-20T16:54:05.117" v="592" actId="1038"/>
          <ac:spMkLst>
            <pc:docMk/>
            <pc:sldMk cId="3571066964" sldId="346"/>
            <ac:spMk id="11" creationId="{201CE14D-9BFC-4E2F-9D59-CB480C480FF8}"/>
          </ac:spMkLst>
        </pc:spChg>
        <pc:spChg chg="add mod">
          <ac:chgData name="Lindorfer, Drew (DEED)" userId="0c31a69b-bf98-4a72-9d28-4b89e70141a3" providerId="ADAL" clId="{5DAFB942-26FE-4D0C-8C0A-8C0CBDD68089}" dt="2022-10-20T17:13:45.452" v="1180" actId="122"/>
          <ac:spMkLst>
            <pc:docMk/>
            <pc:sldMk cId="3571066964" sldId="346"/>
            <ac:spMk id="13" creationId="{657963D6-CF7E-41BA-B4A4-BD955E77683D}"/>
          </ac:spMkLst>
        </pc:spChg>
        <pc:spChg chg="add mod">
          <ac:chgData name="Lindorfer, Drew (DEED)" userId="0c31a69b-bf98-4a72-9d28-4b89e70141a3" providerId="ADAL" clId="{5DAFB942-26FE-4D0C-8C0A-8C0CBDD68089}" dt="2022-10-20T17:12:44.962" v="1121" actId="1035"/>
          <ac:spMkLst>
            <pc:docMk/>
            <pc:sldMk cId="3571066964" sldId="346"/>
            <ac:spMk id="14" creationId="{113CA263-777B-4243-8231-3BBF4962DA80}"/>
          </ac:spMkLst>
        </pc:spChg>
        <pc:spChg chg="add mod">
          <ac:chgData name="Lindorfer, Drew (DEED)" userId="0c31a69b-bf98-4a72-9d28-4b89e70141a3" providerId="ADAL" clId="{5DAFB942-26FE-4D0C-8C0A-8C0CBDD68089}" dt="2022-10-20T17:12:54.640" v="1137" actId="1035"/>
          <ac:spMkLst>
            <pc:docMk/>
            <pc:sldMk cId="3571066964" sldId="346"/>
            <ac:spMk id="16" creationId="{37BC086D-6299-4C7C-BB65-691148DE82A4}"/>
          </ac:spMkLst>
        </pc:spChg>
        <pc:spChg chg="add mod">
          <ac:chgData name="Lindorfer, Drew (DEED)" userId="0c31a69b-bf98-4a72-9d28-4b89e70141a3" providerId="ADAL" clId="{5DAFB942-26FE-4D0C-8C0A-8C0CBDD68089}" dt="2022-10-20T17:13:50.249" v="1181" actId="122"/>
          <ac:spMkLst>
            <pc:docMk/>
            <pc:sldMk cId="3571066964" sldId="346"/>
            <ac:spMk id="18" creationId="{2C9A7332-DF80-4EB0-B19F-BB08C0853F7B}"/>
          </ac:spMkLst>
        </pc:spChg>
      </pc:sldChg>
      <pc:sldChg chg="modSp add mod">
        <pc:chgData name="Lindorfer, Drew (DEED)" userId="0c31a69b-bf98-4a72-9d28-4b89e70141a3" providerId="ADAL" clId="{5DAFB942-26FE-4D0C-8C0A-8C0CBDD68089}" dt="2022-10-20T17:52:59.847" v="1555" actId="207"/>
        <pc:sldMkLst>
          <pc:docMk/>
          <pc:sldMk cId="3612289586" sldId="347"/>
        </pc:sldMkLst>
        <pc:spChg chg="mod">
          <ac:chgData name="Lindorfer, Drew (DEED)" userId="0c31a69b-bf98-4a72-9d28-4b89e70141a3" providerId="ADAL" clId="{5DAFB942-26FE-4D0C-8C0A-8C0CBDD68089}" dt="2022-10-20T17:15:19.833" v="1184"/>
          <ac:spMkLst>
            <pc:docMk/>
            <pc:sldMk cId="3612289586" sldId="347"/>
            <ac:spMk id="2" creationId="{77B220C9-8157-4332-8694-FA34C6926916}"/>
          </ac:spMkLst>
        </pc:spChg>
        <pc:spChg chg="mod">
          <ac:chgData name="Lindorfer, Drew (DEED)" userId="0c31a69b-bf98-4a72-9d28-4b89e70141a3" providerId="ADAL" clId="{5DAFB942-26FE-4D0C-8C0A-8C0CBDD68089}" dt="2022-10-20T17:52:59.847" v="1555" actId="207"/>
          <ac:spMkLst>
            <pc:docMk/>
            <pc:sldMk cId="3612289586" sldId="347"/>
            <ac:spMk id="3" creationId="{A3CBF4D3-0489-44ED-8A13-EDFC0D23ED4B}"/>
          </ac:spMkLst>
        </pc:spChg>
      </pc:sldChg>
      <pc:sldChg chg="modSp add mod">
        <pc:chgData name="Lindorfer, Drew (DEED)" userId="0c31a69b-bf98-4a72-9d28-4b89e70141a3" providerId="ADAL" clId="{5DAFB942-26FE-4D0C-8C0A-8C0CBDD68089}" dt="2022-10-20T17:53:05.268" v="1556" actId="207"/>
        <pc:sldMkLst>
          <pc:docMk/>
          <pc:sldMk cId="3974628463" sldId="348"/>
        </pc:sldMkLst>
        <pc:spChg chg="mod">
          <ac:chgData name="Lindorfer, Drew (DEED)" userId="0c31a69b-bf98-4a72-9d28-4b89e70141a3" providerId="ADAL" clId="{5DAFB942-26FE-4D0C-8C0A-8C0CBDD68089}" dt="2022-10-20T17:16:45.059" v="1193"/>
          <ac:spMkLst>
            <pc:docMk/>
            <pc:sldMk cId="3974628463" sldId="348"/>
            <ac:spMk id="2" creationId="{77B220C9-8157-4332-8694-FA34C6926916}"/>
          </ac:spMkLst>
        </pc:spChg>
        <pc:spChg chg="mod">
          <ac:chgData name="Lindorfer, Drew (DEED)" userId="0c31a69b-bf98-4a72-9d28-4b89e70141a3" providerId="ADAL" clId="{5DAFB942-26FE-4D0C-8C0A-8C0CBDD68089}" dt="2022-10-20T17:53:05.268" v="1556" actId="207"/>
          <ac:spMkLst>
            <pc:docMk/>
            <pc:sldMk cId="3974628463" sldId="348"/>
            <ac:spMk id="3" creationId="{A3CBF4D3-0489-44ED-8A13-EDFC0D23ED4B}"/>
          </ac:spMkLst>
        </pc:spChg>
      </pc:sldChg>
      <pc:sldChg chg="modSp add mod">
        <pc:chgData name="Lindorfer, Drew (DEED)" userId="0c31a69b-bf98-4a72-9d28-4b89e70141a3" providerId="ADAL" clId="{5DAFB942-26FE-4D0C-8C0A-8C0CBDD68089}" dt="2022-10-20T17:53:21.984" v="1559" actId="207"/>
        <pc:sldMkLst>
          <pc:docMk/>
          <pc:sldMk cId="3284712934" sldId="349"/>
        </pc:sldMkLst>
        <pc:spChg chg="mod">
          <ac:chgData name="Lindorfer, Drew (DEED)" userId="0c31a69b-bf98-4a72-9d28-4b89e70141a3" providerId="ADAL" clId="{5DAFB942-26FE-4D0C-8C0A-8C0CBDD68089}" dt="2022-10-20T17:19:03.377" v="1202"/>
          <ac:spMkLst>
            <pc:docMk/>
            <pc:sldMk cId="3284712934" sldId="349"/>
            <ac:spMk id="2" creationId="{77B220C9-8157-4332-8694-FA34C6926916}"/>
          </ac:spMkLst>
        </pc:spChg>
        <pc:spChg chg="mod">
          <ac:chgData name="Lindorfer, Drew (DEED)" userId="0c31a69b-bf98-4a72-9d28-4b89e70141a3" providerId="ADAL" clId="{5DAFB942-26FE-4D0C-8C0A-8C0CBDD68089}" dt="2022-10-20T17:53:21.984" v="1559" actId="207"/>
          <ac:spMkLst>
            <pc:docMk/>
            <pc:sldMk cId="3284712934" sldId="349"/>
            <ac:spMk id="3" creationId="{A3CBF4D3-0489-44ED-8A13-EDFC0D23ED4B}"/>
          </ac:spMkLst>
        </pc:spChg>
      </pc:sldChg>
      <pc:sldChg chg="modSp add mod">
        <pc:chgData name="Lindorfer, Drew (DEED)" userId="0c31a69b-bf98-4a72-9d28-4b89e70141a3" providerId="ADAL" clId="{5DAFB942-26FE-4D0C-8C0A-8C0CBDD68089}" dt="2022-10-20T17:53:11.394" v="1557" actId="207"/>
        <pc:sldMkLst>
          <pc:docMk/>
          <pc:sldMk cId="769226826" sldId="350"/>
        </pc:sldMkLst>
        <pc:spChg chg="mod">
          <ac:chgData name="Lindorfer, Drew (DEED)" userId="0c31a69b-bf98-4a72-9d28-4b89e70141a3" providerId="ADAL" clId="{5DAFB942-26FE-4D0C-8C0A-8C0CBDD68089}" dt="2022-10-20T17:31:20.711" v="1204"/>
          <ac:spMkLst>
            <pc:docMk/>
            <pc:sldMk cId="769226826" sldId="350"/>
            <ac:spMk id="2" creationId="{77B220C9-8157-4332-8694-FA34C6926916}"/>
          </ac:spMkLst>
        </pc:spChg>
        <pc:spChg chg="mod">
          <ac:chgData name="Lindorfer, Drew (DEED)" userId="0c31a69b-bf98-4a72-9d28-4b89e70141a3" providerId="ADAL" clId="{5DAFB942-26FE-4D0C-8C0A-8C0CBDD68089}" dt="2022-10-20T17:53:11.394" v="1557" actId="207"/>
          <ac:spMkLst>
            <pc:docMk/>
            <pc:sldMk cId="769226826" sldId="350"/>
            <ac:spMk id="3" creationId="{A3CBF4D3-0489-44ED-8A13-EDFC0D23ED4B}"/>
          </ac:spMkLst>
        </pc:spChg>
      </pc:sldChg>
      <pc:sldChg chg="modSp add mod">
        <pc:chgData name="Lindorfer, Drew (DEED)" userId="0c31a69b-bf98-4a72-9d28-4b89e70141a3" providerId="ADAL" clId="{5DAFB942-26FE-4D0C-8C0A-8C0CBDD68089}" dt="2022-10-20T17:53:30.345" v="1562" actId="207"/>
        <pc:sldMkLst>
          <pc:docMk/>
          <pc:sldMk cId="2828894016" sldId="351"/>
        </pc:sldMkLst>
        <pc:spChg chg="mod">
          <ac:chgData name="Lindorfer, Drew (DEED)" userId="0c31a69b-bf98-4a72-9d28-4b89e70141a3" providerId="ADAL" clId="{5DAFB942-26FE-4D0C-8C0A-8C0CBDD68089}" dt="2022-10-20T17:33:14.517" v="1212"/>
          <ac:spMkLst>
            <pc:docMk/>
            <pc:sldMk cId="2828894016" sldId="351"/>
            <ac:spMk id="2" creationId="{77B220C9-8157-4332-8694-FA34C6926916}"/>
          </ac:spMkLst>
        </pc:spChg>
        <pc:spChg chg="mod">
          <ac:chgData name="Lindorfer, Drew (DEED)" userId="0c31a69b-bf98-4a72-9d28-4b89e70141a3" providerId="ADAL" clId="{5DAFB942-26FE-4D0C-8C0A-8C0CBDD68089}" dt="2022-10-20T17:53:30.345" v="1562" actId="207"/>
          <ac:spMkLst>
            <pc:docMk/>
            <pc:sldMk cId="2828894016" sldId="351"/>
            <ac:spMk id="3" creationId="{A3CBF4D3-0489-44ED-8A13-EDFC0D23ED4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Calibri" panose="020F050202020403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Calibri" panose="020F0502020204030204" pitchFamily="34" charset="0"/>
              </a:rPr>
              <a:t>12/16/2022</a:t>
            </a:fld>
            <a:endParaRPr lang="en-US" dirty="0">
              <a:latin typeface="Calibri" panose="020F050202020403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Calibri" panose="020F050202020403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Calibri" panose="020F0502020204030204" pitchFamily="34" charset="0"/>
              </a:rPr>
              <a:t>‹#›</a:t>
            </a:fld>
            <a:endParaRPr lang="en-US" dirty="0">
              <a:latin typeface="Calibri" panose="020F050202020403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Calibri" panose="020F050202020403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Calibri" panose="020F0502020204030204" pitchFamily="34" charset="0"/>
              </a:defRPr>
            </a:lvl1pPr>
          </a:lstStyle>
          <a:p>
            <a:fld id="{A50CD39D-89B0-4C68-805A-35C75A7C20C8}" type="datetimeFigureOut">
              <a:rPr lang="en-US" smtClean="0"/>
              <a:pPr/>
              <a:t>12/16/2022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Calibri" panose="020F050202020403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Calibri" panose="020F050202020403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1995073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12</a:t>
            </a:fld>
            <a:endParaRPr lang="en-US" dirty="0"/>
          </a:p>
        </p:txBody>
      </p:sp>
    </p:spTree>
    <p:extLst>
      <p:ext uri="{BB962C8B-B14F-4D97-AF65-F5344CB8AC3E}">
        <p14:creationId xmlns:p14="http://schemas.microsoft.com/office/powerpoint/2010/main" val="9091576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13</a:t>
            </a:fld>
            <a:endParaRPr lang="en-US" dirty="0"/>
          </a:p>
        </p:txBody>
      </p:sp>
    </p:spTree>
    <p:extLst>
      <p:ext uri="{BB962C8B-B14F-4D97-AF65-F5344CB8AC3E}">
        <p14:creationId xmlns:p14="http://schemas.microsoft.com/office/powerpoint/2010/main" val="35958072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14</a:t>
            </a:fld>
            <a:endParaRPr lang="en-US" dirty="0"/>
          </a:p>
        </p:txBody>
      </p:sp>
    </p:spTree>
    <p:extLst>
      <p:ext uri="{BB962C8B-B14F-4D97-AF65-F5344CB8AC3E}">
        <p14:creationId xmlns:p14="http://schemas.microsoft.com/office/powerpoint/2010/main" val="7977675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15</a:t>
            </a:fld>
            <a:endParaRPr lang="en-US" dirty="0"/>
          </a:p>
        </p:txBody>
      </p:sp>
    </p:spTree>
    <p:extLst>
      <p:ext uri="{BB962C8B-B14F-4D97-AF65-F5344CB8AC3E}">
        <p14:creationId xmlns:p14="http://schemas.microsoft.com/office/powerpoint/2010/main" val="2864967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16</a:t>
            </a:fld>
            <a:endParaRPr lang="en-US" dirty="0"/>
          </a:p>
        </p:txBody>
      </p:sp>
    </p:spTree>
    <p:extLst>
      <p:ext uri="{BB962C8B-B14F-4D97-AF65-F5344CB8AC3E}">
        <p14:creationId xmlns:p14="http://schemas.microsoft.com/office/powerpoint/2010/main" val="35709335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mn-lt"/>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17</a:t>
            </a:fld>
            <a:endParaRPr lang="en-US" dirty="0"/>
          </a:p>
        </p:txBody>
      </p:sp>
    </p:spTree>
    <p:extLst>
      <p:ext uri="{BB962C8B-B14F-4D97-AF65-F5344CB8AC3E}">
        <p14:creationId xmlns:p14="http://schemas.microsoft.com/office/powerpoint/2010/main" val="3809185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1299632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1995073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6</a:t>
            </a:fld>
            <a:endParaRPr lang="en-US" dirty="0"/>
          </a:p>
        </p:txBody>
      </p:sp>
    </p:spTree>
    <p:extLst>
      <p:ext uri="{BB962C8B-B14F-4D97-AF65-F5344CB8AC3E}">
        <p14:creationId xmlns:p14="http://schemas.microsoft.com/office/powerpoint/2010/main" val="1745824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4258934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1986342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9</a:t>
            </a:fld>
            <a:endParaRPr lang="en-US" dirty="0"/>
          </a:p>
        </p:txBody>
      </p:sp>
    </p:spTree>
    <p:extLst>
      <p:ext uri="{BB962C8B-B14F-4D97-AF65-F5344CB8AC3E}">
        <p14:creationId xmlns:p14="http://schemas.microsoft.com/office/powerpoint/2010/main" val="2979003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10</a:t>
            </a:fld>
            <a:endParaRPr lang="en-US" dirty="0"/>
          </a:p>
        </p:txBody>
      </p:sp>
    </p:spTree>
    <p:extLst>
      <p:ext uri="{BB962C8B-B14F-4D97-AF65-F5344CB8AC3E}">
        <p14:creationId xmlns:p14="http://schemas.microsoft.com/office/powerpoint/2010/main" val="1392461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11</a:t>
            </a:fld>
            <a:endParaRPr lang="en-US" dirty="0"/>
          </a:p>
        </p:txBody>
      </p:sp>
    </p:spTree>
    <p:extLst>
      <p:ext uri="{BB962C8B-B14F-4D97-AF65-F5344CB8AC3E}">
        <p14:creationId xmlns:p14="http://schemas.microsoft.com/office/powerpoint/2010/main" val="19302992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p:bg bwMode="gray">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BE5E0E8-0788-4797-9983-C2C2D26038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12" name="Title 2"/>
          <p:cNvSpPr>
            <a:spLocks noGrp="1"/>
          </p:cNvSpPr>
          <p:nvPr>
            <p:ph type="ctrTitle" hasCustomPrompt="1"/>
          </p:nvPr>
        </p:nvSpPr>
        <p:spPr bwMode="white">
          <a:xfrm>
            <a:off x="266700" y="2953758"/>
            <a:ext cx="11658600" cy="1295182"/>
          </a:xfrm>
          <a:noFill/>
        </p:spPr>
        <p:txBody>
          <a:bodyPr wrap="square" lIns="182880" tIns="91440" rIns="182880" bIns="91440" anchor="ctr">
            <a:normAutofit/>
          </a:bodyPr>
          <a:lstStyle>
            <a:lvl1pPr algn="ctr">
              <a:defRPr sz="3600">
                <a:solidFill>
                  <a:srgbClr val="003865"/>
                </a:solidFill>
              </a:defRPr>
            </a:lvl1pPr>
          </a:lstStyle>
          <a:p>
            <a:r>
              <a:rPr lang="en-US" dirty="0"/>
              <a:t>Click to enter the slideshow title</a:t>
            </a:r>
          </a:p>
        </p:txBody>
      </p:sp>
      <p:sp>
        <p:nvSpPr>
          <p:cNvPr id="6" name="Text Placeholder 4"/>
          <p:cNvSpPr>
            <a:spLocks noGrp="1"/>
          </p:cNvSpPr>
          <p:nvPr>
            <p:ph type="body" sz="quarter" idx="17" hasCustomPrompt="1"/>
          </p:nvPr>
        </p:nvSpPr>
        <p:spPr bwMode="black">
          <a:xfrm>
            <a:off x="838200" y="4406286"/>
            <a:ext cx="10515600" cy="711465"/>
          </a:xfrm>
        </p:spPr>
        <p:txBody>
          <a:bodyPr>
            <a:normAutofit/>
          </a:bodyPr>
          <a:lstStyle>
            <a:lvl1pPr marL="0" indent="0" algn="ctr">
              <a:buNone/>
              <a:defRPr sz="2400">
                <a:solidFill>
                  <a:schemeClr val="tx2"/>
                </a:solidFill>
              </a:defRPr>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12/16/2022</a:t>
            </a:fld>
            <a:endParaRPr lang="en-US" dirty="0"/>
          </a:p>
        </p:txBody>
      </p:sp>
      <p:sp>
        <p:nvSpPr>
          <p:cNvPr id="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36811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a:noFill/>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a:extLst>
              <a:ext uri="{FF2B5EF4-FFF2-40B4-BE49-F238E27FC236}">
                <a16:creationId xmlns:a16="http://schemas.microsoft.com/office/drawing/2014/main" id="{5A0960E9-F618-4D3C-A13D-633B9C5E32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12/16/2022</a:t>
            </a:fld>
            <a:endParaRPr lang="en-US" dirty="0"/>
          </a:p>
        </p:txBody>
      </p:sp>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767981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Blu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12/16/2022</a:t>
            </a:fld>
            <a:endParaRPr lang="en-US" dirty="0"/>
          </a:p>
        </p:txBody>
      </p:sp>
      <p:sp>
        <p:nvSpPr>
          <p:cNvPr id="11"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23025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a:extLst>
              <a:ext uri="{FF2B5EF4-FFF2-40B4-BE49-F238E27FC236}">
                <a16:creationId xmlns:a16="http://schemas.microsoft.com/office/drawing/2014/main" id="{3E86B23F-38FC-49BD-83FB-47515709C25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Solid White, Image)">
    <p:bg bwMode="black">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13" name="Content Placeholder 2"/>
          <p:cNvSpPr>
            <a:spLocks noGrp="1"/>
          </p:cNvSpPr>
          <p:nvPr>
            <p:ph sz="quarter" idx="10"/>
          </p:nvPr>
        </p:nvSpPr>
        <p:spPr bwMode="white">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Picture Placeholder 3"/>
          <p:cNvSpPr>
            <a:spLocks noGrp="1"/>
          </p:cNvSpPr>
          <p:nvPr>
            <p:ph type="pic" sz="quarter" idx="13"/>
          </p:nvPr>
        </p:nvSpPr>
        <p:spPr bwMode="ltGray">
          <a:xfrm>
            <a:off x="7653566" y="1364826"/>
            <a:ext cx="4538434" cy="4538434"/>
          </a:xfrm>
        </p:spPr>
        <p:txBody>
          <a:bodyPr/>
          <a:lstStyle>
            <a:lvl1pPr>
              <a:buClr>
                <a:schemeClr val="tx1"/>
              </a:buClr>
              <a:defRPr>
                <a:solidFill>
                  <a:schemeClr val="tx2"/>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F4B91AA0-3BA7-4036-A3DA-317C6C4FFA29}" type="datetime1">
              <a:rPr lang="en-US" smtClean="0"/>
              <a:pPr/>
              <a:t>12/16/2022</a:t>
            </a:fld>
            <a:endParaRPr lang="en-US" dirty="0"/>
          </a:p>
        </p:txBody>
      </p:sp>
      <p:sp>
        <p:nvSpPr>
          <p:cNvPr id="11"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53926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Dark, Image)">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1"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12/16/2022</a:t>
            </a:fld>
            <a:endParaRPr lang="en-US" dirty="0"/>
          </a:p>
        </p:txBody>
      </p:sp>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538987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Solid Blue, Imag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0"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12/16/2022</a:t>
            </a:fld>
            <a:endParaRPr lang="en-US" dirty="0"/>
          </a:p>
        </p:txBody>
      </p:sp>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6945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Image)">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7" name="Content Placeholder 2"/>
          <p:cNvSpPr>
            <a:spLocks noGrp="1"/>
          </p:cNvSpPr>
          <p:nvPr>
            <p:ph sz="quarter" idx="10"/>
          </p:nvPr>
        </p:nvSpPr>
        <p:spPr bwMode="gray">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p:cNvSpPr>
            <a:spLocks noGrp="1"/>
          </p:cNvSpPr>
          <p:nvPr>
            <p:ph type="pic" sz="quarter" idx="13"/>
          </p:nvPr>
        </p:nvSpPr>
        <p:spPr bwMode="gray">
          <a:xfrm>
            <a:off x="7653566" y="1364826"/>
            <a:ext cx="4538434" cy="4538434"/>
          </a:xfrm>
        </p:spPr>
        <p:txBody>
          <a:bodyPr/>
          <a:lstStyle>
            <a:lvl1pPr>
              <a:buClr>
                <a:schemeClr val="tx1"/>
              </a:buClr>
              <a:defRPr>
                <a:solidFill>
                  <a:schemeClr val="tx2"/>
                </a:solidFill>
              </a:defRPr>
            </a:lvl1pPr>
          </a:lstStyle>
          <a:p>
            <a:r>
              <a:rPr lang="en-US"/>
              <a:t>Click icon to add picture</a:t>
            </a:r>
            <a:endParaRPr lang="en-US" dirty="0"/>
          </a:p>
        </p:txBody>
      </p:sp>
      <p:pic>
        <p:nvPicPr>
          <p:cNvPr id="13" name="Picture 12">
            <a:extLst>
              <a:ext uri="{FF2B5EF4-FFF2-40B4-BE49-F238E27FC236}">
                <a16:creationId xmlns:a16="http://schemas.microsoft.com/office/drawing/2014/main" id="{A3889DEE-3C1B-4241-958E-773D926E4D9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Page (4-Up Vertical)">
    <p:bg bwMode="gray">
      <p:bgPr>
        <a:solidFill>
          <a:srgbClr val="E8E8E8"/>
        </a:solidFill>
        <a:effectLst/>
      </p:bgPr>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2139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33272"/>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9"/>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7" name="Picture 16">
            <a:extLst>
              <a:ext uri="{FF2B5EF4-FFF2-40B4-BE49-F238E27FC236}">
                <a16:creationId xmlns:a16="http://schemas.microsoft.com/office/drawing/2014/main" id="{DDD21366-A0C8-424F-AB52-92ADBFEF7A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3 Up Vertical)">
    <p:bg>
      <p:bgPr>
        <a:solidFill>
          <a:srgbClr val="E8E8E8"/>
        </a:solidFill>
        <a:effectLst/>
      </p:bgPr>
    </p:bg>
    <p:spTree>
      <p:nvGrpSpPr>
        <p:cNvPr id="1" name=""/>
        <p:cNvGrpSpPr/>
        <p:nvPr/>
      </p:nvGrpSpPr>
      <p:grpSpPr>
        <a:xfrm>
          <a:off x="0" y="0"/>
          <a:ext cx="0" cy="0"/>
          <a:chOff x="0" y="0"/>
          <a:chExt cx="0" cy="0"/>
        </a:xfrm>
      </p:grpSpPr>
      <p:sp>
        <p:nvSpPr>
          <p:cNvPr id="20"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a:extLst>
              <a:ext uri="{FF2B5EF4-FFF2-40B4-BE49-F238E27FC236}">
                <a16:creationId xmlns:a16="http://schemas.microsoft.com/office/drawing/2014/main" id="{F2051B85-B470-414F-BB13-30B30A76CD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5"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Reversed Logo)">
    <p:bg bwMode="gray">
      <p:bgPr>
        <a:solidFill>
          <a:schemeClr val="tx1"/>
        </a:solidFill>
        <a:effectLst/>
      </p:bgPr>
    </p:bg>
    <p:spTree>
      <p:nvGrpSpPr>
        <p:cNvPr id="1" name=""/>
        <p:cNvGrpSpPr/>
        <p:nvPr/>
      </p:nvGrpSpPr>
      <p:grpSpPr>
        <a:xfrm>
          <a:off x="0" y="0"/>
          <a:ext cx="0" cy="0"/>
          <a:chOff x="0" y="0"/>
          <a:chExt cx="0" cy="0"/>
        </a:xfrm>
      </p:grpSpPr>
      <p:sp>
        <p:nvSpPr>
          <p:cNvPr id="11" name="Rectangle 1"/>
          <p:cNvSpPr txBox="1">
            <a:spLocks/>
          </p:cNvSpPr>
          <p:nvPr userDrawn="1"/>
        </p:nvSpPr>
        <p:spPr bwMode="ltGray">
          <a:xfrm>
            <a:off x="0" y="4092604"/>
            <a:ext cx="12192000" cy="1295182"/>
          </a:xfrm>
          <a:prstGeom prst="rect">
            <a:avLst/>
          </a:prstGeom>
          <a:solidFill>
            <a:schemeClr val="accent2"/>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13" name="Title 2"/>
          <p:cNvSpPr>
            <a:spLocks noGrp="1"/>
          </p:cNvSpPr>
          <p:nvPr>
            <p:ph type="ctrTitle" hasCustomPrompt="1"/>
          </p:nvPr>
        </p:nvSpPr>
        <p:spPr bwMode="black">
          <a:xfrm>
            <a:off x="266700" y="4092602"/>
            <a:ext cx="11658600" cy="1295182"/>
          </a:xfrm>
          <a:noFill/>
        </p:spPr>
        <p:txBody>
          <a:bodyPr wrap="square" lIns="182880" tIns="91440" rIns="182880" bIns="91440" anchor="ctr">
            <a:normAutofit/>
          </a:bodyPr>
          <a:lstStyle>
            <a:lvl1pPr algn="ctr">
              <a:defRPr sz="3600">
                <a:solidFill>
                  <a:schemeClr val="tx2"/>
                </a:solidFill>
              </a:defRPr>
            </a:lvl1pPr>
          </a:lstStyle>
          <a:p>
            <a:r>
              <a:rPr lang="en-US" dirty="0"/>
              <a:t>Click to enter the slideshow title</a:t>
            </a:r>
          </a:p>
        </p:txBody>
      </p:sp>
      <p:sp>
        <p:nvSpPr>
          <p:cNvPr id="3" name="Rectangle 3"/>
          <p:cNvSpPr/>
          <p:nvPr userDrawn="1"/>
        </p:nvSpPr>
        <p:spPr bwMode="white">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8" name="Text Placeholder 4"/>
          <p:cNvSpPr>
            <a:spLocks noGrp="1"/>
          </p:cNvSpPr>
          <p:nvPr>
            <p:ph type="body" sz="quarter" idx="17" hasCustomPrompt="1"/>
          </p:nvPr>
        </p:nvSpPr>
        <p:spPr bwMode="black">
          <a:xfrm>
            <a:off x="838200" y="5644883"/>
            <a:ext cx="10515600" cy="711465"/>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12/16/2022</a:t>
            </a:fld>
            <a:endParaRPr lang="en-US" dirty="0"/>
          </a:p>
        </p:txBody>
      </p:sp>
      <p:pic>
        <p:nvPicPr>
          <p:cNvPr id="4" name="Picture 3">
            <a:extLst>
              <a:ext uri="{FF2B5EF4-FFF2-40B4-BE49-F238E27FC236}">
                <a16:creationId xmlns:a16="http://schemas.microsoft.com/office/drawing/2014/main" id="{1647DF31-696F-4736-906B-17BCCF02AB2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62653" y="2022348"/>
            <a:ext cx="6866694" cy="600041"/>
          </a:xfrm>
          <a:prstGeom prst="rect">
            <a:avLst/>
          </a:prstGeom>
        </p:spPr>
      </p:pic>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4-Up Horizontal)">
    <p:bg bwMode="gray">
      <p:bgPr>
        <a:solidFill>
          <a:srgbClr val="E8E8E8"/>
        </a:solidFill>
        <a:effectLst/>
      </p:bgPr>
    </p:bg>
    <p:spTree>
      <p:nvGrpSpPr>
        <p:cNvPr id="1" name=""/>
        <p:cNvGrpSpPr/>
        <p:nvPr/>
      </p:nvGrpSpPr>
      <p:grpSpPr>
        <a:xfrm>
          <a:off x="0" y="0"/>
          <a:ext cx="0" cy="0"/>
          <a:chOff x="0" y="0"/>
          <a:chExt cx="0" cy="0"/>
        </a:xfrm>
      </p:grpSpPr>
      <p:sp>
        <p:nvSpPr>
          <p:cNvPr id="21"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0"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9" name="Picture Placeholder 3"/>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3" name="Picture Placeholder 5"/>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6"/>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7"/>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8"/>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7" name="Picture Placeholder 9"/>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10"/>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7" name="Picture 16">
            <a:extLst>
              <a:ext uri="{FF2B5EF4-FFF2-40B4-BE49-F238E27FC236}">
                <a16:creationId xmlns:a16="http://schemas.microsoft.com/office/drawing/2014/main" id="{ED17029C-146D-40A9-9DD0-040E835DC93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2-Up Horizontal)">
    <p:bg>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9" name="Picture Placeholder 3"/>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5"/>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6"/>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2" name="Picture 11">
            <a:extLst>
              <a:ext uri="{FF2B5EF4-FFF2-40B4-BE49-F238E27FC236}">
                <a16:creationId xmlns:a16="http://schemas.microsoft.com/office/drawing/2014/main" id="{CA5941EE-6E7E-489C-8CC4-0F2A9370E9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cons (4-Up Vertical)">
    <p:bg bwMode="gray">
      <p:bgRef idx="1001">
        <a:schemeClr val="bg1"/>
      </p:bgRef>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9"/>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9"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6" name="Picture 15">
            <a:extLst>
              <a:ext uri="{FF2B5EF4-FFF2-40B4-BE49-F238E27FC236}">
                <a16:creationId xmlns:a16="http://schemas.microsoft.com/office/drawing/2014/main" id="{1D69CF5A-C6CF-486C-9B14-C9954E49C1D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7007" y="6454763"/>
            <a:ext cx="1925917" cy="168295"/>
          </a:xfrm>
          <a:prstGeom prst="rect">
            <a:avLst/>
          </a:prstGeom>
        </p:spPr>
      </p:pic>
      <p:sp>
        <p:nvSpPr>
          <p:cNvPr id="17"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cons (3-Up Vertic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1697855"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73242"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4936052"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8174249"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49636"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9"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4" name="Picture 13">
            <a:extLst>
              <a:ext uri="{FF2B5EF4-FFF2-40B4-BE49-F238E27FC236}">
                <a16:creationId xmlns:a16="http://schemas.microsoft.com/office/drawing/2014/main" id="{5EA4A8DD-D0F5-44C1-B499-38111C8E485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896" y="6454763"/>
            <a:ext cx="1925917" cy="168295"/>
          </a:xfrm>
          <a:prstGeom prst="rect">
            <a:avLst/>
          </a:prstGeom>
        </p:spPr>
      </p:pic>
      <p:sp>
        <p:nvSpPr>
          <p:cNvPr id="15"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13473743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cons (4-Up Horizontal)">
    <p:bg bwMode="gray">
      <p:bgRef idx="1001">
        <a:schemeClr val="bg1"/>
      </p:bgRef>
    </p:bg>
    <p:spTree>
      <p:nvGrpSpPr>
        <p:cNvPr id="1" name=""/>
        <p:cNvGrpSpPr/>
        <p:nvPr/>
      </p:nvGrpSpPr>
      <p:grpSpPr>
        <a:xfrm>
          <a:off x="0" y="0"/>
          <a:ext cx="0" cy="0"/>
          <a:chOff x="0" y="0"/>
          <a:chExt cx="0" cy="0"/>
        </a:xfrm>
      </p:grpSpPr>
      <p:sp>
        <p:nvSpPr>
          <p:cNvPr id="24"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3"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2" name="Picture Placeholder 3"/>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3" name="Picture Placeholder 5"/>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6"/>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7"/>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8"/>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8" name="Picture Placeholder 9"/>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10"/>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8"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1" name="Picture 20">
            <a:extLst>
              <a:ext uri="{FF2B5EF4-FFF2-40B4-BE49-F238E27FC236}">
                <a16:creationId xmlns:a16="http://schemas.microsoft.com/office/drawing/2014/main" id="{130ECE39-2EDE-4E36-B5CD-24B36FDEAA6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2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cons (2-Up Horizont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2" name="Picture Placeholder 3"/>
          <p:cNvSpPr>
            <a:spLocks noGrp="1"/>
          </p:cNvSpPr>
          <p:nvPr>
            <p:ph type="pic" sz="quarter" idx="13" hasCustomPrompt="1"/>
          </p:nvPr>
        </p:nvSpPr>
        <p:spPr bwMode="gray">
          <a:xfrm>
            <a:off x="806332"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5"/>
          <p:cNvSpPr>
            <a:spLocks noGrp="1"/>
          </p:cNvSpPr>
          <p:nvPr>
            <p:ph type="pic" sz="quarter" idx="17" hasCustomPrompt="1"/>
          </p:nvPr>
        </p:nvSpPr>
        <p:spPr bwMode="gray">
          <a:xfrm>
            <a:off x="6199805"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6"/>
          <p:cNvSpPr>
            <a:spLocks noGrp="1"/>
          </p:cNvSpPr>
          <p:nvPr>
            <p:ph type="body" sz="quarter" idx="18"/>
          </p:nvPr>
        </p:nvSpPr>
        <p:spPr bwMode="black">
          <a:xfrm>
            <a:off x="8270023"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8"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a:extLst>
              <a:ext uri="{FF2B5EF4-FFF2-40B4-BE49-F238E27FC236}">
                <a16:creationId xmlns:a16="http://schemas.microsoft.com/office/drawing/2014/main" id="{0A539A61-E863-4510-A868-5207F12F005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9"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cons or Objects (10-Up)">
    <p:spTree>
      <p:nvGrpSpPr>
        <p:cNvPr id="1" name=""/>
        <p:cNvGrpSpPr/>
        <p:nvPr/>
      </p:nvGrpSpPr>
      <p:grpSpPr>
        <a:xfrm>
          <a:off x="0" y="0"/>
          <a:ext cx="0" cy="0"/>
          <a:chOff x="0" y="0"/>
          <a:chExt cx="0" cy="0"/>
        </a:xfrm>
      </p:grpSpPr>
      <p:sp>
        <p:nvSpPr>
          <p:cNvPr id="2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27" name="Content Placeholder 3"/>
          <p:cNvSpPr>
            <a:spLocks noGrp="1"/>
          </p:cNvSpPr>
          <p:nvPr>
            <p:ph sz="half" idx="15" hasCustomPrompt="1"/>
          </p:nvPr>
        </p:nvSpPr>
        <p:spPr>
          <a:xfrm>
            <a:off x="301038" y="1600201"/>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5" name="Content Placeholder 4"/>
          <p:cNvSpPr>
            <a:spLocks noGrp="1"/>
          </p:cNvSpPr>
          <p:nvPr>
            <p:ph sz="half" idx="27" hasCustomPrompt="1"/>
          </p:nvPr>
        </p:nvSpPr>
        <p:spPr>
          <a:xfrm>
            <a:off x="2676908" y="1600200"/>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6" name="Content Placeholder 5"/>
          <p:cNvSpPr>
            <a:spLocks noGrp="1"/>
          </p:cNvSpPr>
          <p:nvPr>
            <p:ph sz="half" idx="28" hasCustomPrompt="1"/>
          </p:nvPr>
        </p:nvSpPr>
        <p:spPr>
          <a:xfrm>
            <a:off x="5061185" y="1600202"/>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8" name="Content Placeholder 6"/>
          <p:cNvSpPr>
            <a:spLocks noGrp="1"/>
          </p:cNvSpPr>
          <p:nvPr>
            <p:ph sz="half" idx="29" hasCustomPrompt="1"/>
          </p:nvPr>
        </p:nvSpPr>
        <p:spPr>
          <a:xfrm>
            <a:off x="7450666" y="1600200"/>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9" name="Content Placeholder 7"/>
          <p:cNvSpPr>
            <a:spLocks noGrp="1"/>
          </p:cNvSpPr>
          <p:nvPr>
            <p:ph sz="half" idx="30" hasCustomPrompt="1"/>
          </p:nvPr>
        </p:nvSpPr>
        <p:spPr>
          <a:xfrm>
            <a:off x="9809451" y="1600199"/>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5" name="Content Placeholder 8"/>
          <p:cNvSpPr>
            <a:spLocks noGrp="1"/>
          </p:cNvSpPr>
          <p:nvPr>
            <p:ph sz="half" idx="31" hasCustomPrompt="1"/>
          </p:nvPr>
        </p:nvSpPr>
        <p:spPr>
          <a:xfrm>
            <a:off x="295833" y="4000500"/>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6" name="Content Placeholder 9"/>
          <p:cNvSpPr>
            <a:spLocks noGrp="1"/>
          </p:cNvSpPr>
          <p:nvPr>
            <p:ph sz="half" idx="32" hasCustomPrompt="1"/>
          </p:nvPr>
        </p:nvSpPr>
        <p:spPr>
          <a:xfrm>
            <a:off x="2671704" y="4000499"/>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7" name="Content Placeholder 10"/>
          <p:cNvSpPr>
            <a:spLocks noGrp="1"/>
          </p:cNvSpPr>
          <p:nvPr>
            <p:ph sz="half" idx="33" hasCustomPrompt="1"/>
          </p:nvPr>
        </p:nvSpPr>
        <p:spPr>
          <a:xfrm>
            <a:off x="5055980" y="4000501"/>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8" name="Content Placeholder 11"/>
          <p:cNvSpPr>
            <a:spLocks noGrp="1"/>
          </p:cNvSpPr>
          <p:nvPr>
            <p:ph sz="half" idx="34" hasCustomPrompt="1"/>
          </p:nvPr>
        </p:nvSpPr>
        <p:spPr>
          <a:xfrm>
            <a:off x="7445462" y="4000499"/>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9" name="Content Placeholder 12"/>
          <p:cNvSpPr>
            <a:spLocks noGrp="1"/>
          </p:cNvSpPr>
          <p:nvPr>
            <p:ph sz="half" idx="35" hasCustomPrompt="1"/>
          </p:nvPr>
        </p:nvSpPr>
        <p:spPr>
          <a:xfrm>
            <a:off x="9804246" y="4000498"/>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25" name="Rectangle 16"/>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6" name="Picture 25">
            <a:extLst>
              <a:ext uri="{FF2B5EF4-FFF2-40B4-BE49-F238E27FC236}">
                <a16:creationId xmlns:a16="http://schemas.microsoft.com/office/drawing/2014/main" id="{B8FCB8B6-B793-4699-BFED-9089DEE2D6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2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137733750"/>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Blue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7"/>
          </a:xfrm>
        </p:spPr>
        <p:txBody>
          <a:bodyPr/>
          <a:lstStyle/>
          <a:p>
            <a:r>
              <a:rPr lang="en-US"/>
              <a:t>Click icon to add picture</a:t>
            </a:r>
          </a:p>
        </p:txBody>
      </p:sp>
      <p:sp>
        <p:nvSpPr>
          <p:cNvPr id="5" name="Rectangle 2"/>
          <p:cNvSpPr txBox="1">
            <a:spLocks/>
          </p:cNvSpPr>
          <p:nvPr userDrawn="1"/>
        </p:nvSpPr>
        <p:spPr bwMode="black">
          <a:xfrm>
            <a:off x="-1" y="5638800"/>
            <a:ext cx="12192000" cy="1219200"/>
          </a:xfrm>
          <a:prstGeom prst="rect">
            <a:avLst/>
          </a:prstGeom>
          <a:solidFill>
            <a:srgbClr val="003865"/>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Dark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9"/>
          </a:xfrm>
        </p:spPr>
        <p:txBody>
          <a:bodyPr/>
          <a:lstStyle/>
          <a:p>
            <a:r>
              <a:rPr lang="en-US"/>
              <a:t>Click icon to add picture</a:t>
            </a:r>
          </a:p>
        </p:txBody>
      </p:sp>
      <p:sp>
        <p:nvSpPr>
          <p:cNvPr id="5" name="Rectangle 2"/>
          <p:cNvSpPr txBox="1">
            <a:spLocks/>
          </p:cNvSpPr>
          <p:nvPr userDrawn="1"/>
        </p:nvSpPr>
        <p:spPr bwMode="black">
          <a:xfrm>
            <a:off x="-1" y="5638801"/>
            <a:ext cx="12192000" cy="1219200"/>
          </a:xfrm>
          <a:prstGeom prst="rect">
            <a:avLst/>
          </a:prstGeom>
          <a:solidFill>
            <a:srgbClr val="0D0D0D">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g Image (Green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a:t>Click icon to add picture</a:t>
            </a:r>
          </a:p>
        </p:txBody>
      </p:sp>
      <p:sp>
        <p:nvSpPr>
          <p:cNvPr id="5" name="Rectangle 2"/>
          <p:cNvSpPr txBox="1">
            <a:spLocks/>
          </p:cNvSpPr>
          <p:nvPr userDrawn="1"/>
        </p:nvSpPr>
        <p:spPr bwMode="auto">
          <a:xfrm>
            <a:off x="0" y="5638800"/>
            <a:ext cx="12192000" cy="1219200"/>
          </a:xfrm>
          <a:prstGeom prst="rect">
            <a:avLst/>
          </a:prstGeom>
          <a:solidFill>
            <a:srgbClr val="78BE21"/>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8" name="Rectangle 1"/>
          <p:cNvSpPr txBox="1">
            <a:spLocks/>
          </p:cNvSpPr>
          <p:nvPr userDrawn="1"/>
        </p:nvSpPr>
        <p:spPr bwMode="black">
          <a:xfrm>
            <a:off x="0" y="3477837"/>
            <a:ext cx="12192000" cy="1295182"/>
          </a:xfrm>
          <a:prstGeom prst="rect">
            <a:avLst/>
          </a:prstGeom>
          <a:solidFill>
            <a:schemeClr val="accent1"/>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3477837"/>
            <a:ext cx="11658600" cy="1295182"/>
          </a:xfrm>
          <a:no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3"/>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Text Placeholder 4"/>
          <p:cNvSpPr>
            <a:spLocks noGrp="1"/>
          </p:cNvSpPr>
          <p:nvPr>
            <p:ph type="body" sz="quarter" idx="18" hasCustomPrompt="1"/>
          </p:nvPr>
        </p:nvSpPr>
        <p:spPr bwMode="black">
          <a:xfrm>
            <a:off x="838200" y="5041204"/>
            <a:ext cx="10515600" cy="1097128"/>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9" name="Footer Placeholder 6"/>
          <p:cNvSpPr>
            <a:spLocks noGrp="1"/>
          </p:cNvSpPr>
          <p:nvPr>
            <p:ph type="ftr" sz="quarter" idx="3"/>
          </p:nvPr>
        </p:nvSpPr>
        <p:spPr bwMode="black">
          <a:xfrm>
            <a:off x="5766153" y="6138332"/>
            <a:ext cx="5587647" cy="365125"/>
          </a:xfrm>
          <a:prstGeom prst="rect">
            <a:avLst/>
          </a:prstGeom>
        </p:spPr>
        <p:txBody>
          <a:bodyPr anchor="b"/>
          <a:lstStyle>
            <a:lvl1pPr algn="r">
              <a:defRPr sz="1200">
                <a:solidFill>
                  <a:schemeClr val="tx2"/>
                </a:solidFill>
              </a:defRPr>
            </a:lvl1pPr>
          </a:lstStyle>
          <a:p>
            <a:r>
              <a:rPr lang="en-US" dirty="0" err="1"/>
              <a:t>mn.gov</a:t>
            </a:r>
            <a:r>
              <a:rPr lang="en-US" dirty="0"/>
              <a:t>/deed</a:t>
            </a:r>
          </a:p>
        </p:txBody>
      </p:sp>
      <p:sp>
        <p:nvSpPr>
          <p:cNvPr id="6" name="Picture Placeholder 7"/>
          <p:cNvSpPr>
            <a:spLocks noGrp="1"/>
          </p:cNvSpPr>
          <p:nvPr>
            <p:ph type="pic" sz="quarter" idx="17"/>
          </p:nvPr>
        </p:nvSpPr>
        <p:spPr bwMode="gray">
          <a:xfrm>
            <a:off x="0" y="0"/>
            <a:ext cx="12192000" cy="3380732"/>
          </a:xfrm>
        </p:spPr>
        <p:txBody>
          <a:bodyPr/>
          <a:lstStyle/>
          <a:p>
            <a:r>
              <a:rPr lang="en-US"/>
              <a:t>Click icon to add picture</a:t>
            </a:r>
            <a:endParaRPr lang="en-US" dirty="0"/>
          </a:p>
        </p:txBody>
      </p:sp>
      <p:pic>
        <p:nvPicPr>
          <p:cNvPr id="5" name="Picture 4">
            <a:extLst>
              <a:ext uri="{FF2B5EF4-FFF2-40B4-BE49-F238E27FC236}">
                <a16:creationId xmlns:a16="http://schemas.microsoft.com/office/drawing/2014/main" id="{C4B6782A-63E0-42F6-B8F1-B4820610857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127" y="6182418"/>
            <a:ext cx="3613316" cy="315747"/>
          </a:xfrm>
          <a:prstGeom prst="rect">
            <a:avLst/>
          </a:prstGeom>
        </p:spPr>
      </p:pic>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g Image (Light Gray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a:t>Click icon to add picture</a:t>
            </a:r>
          </a:p>
        </p:txBody>
      </p:sp>
      <p:sp>
        <p:nvSpPr>
          <p:cNvPr id="5" name="Rectangle 2"/>
          <p:cNvSpPr txBox="1">
            <a:spLocks/>
          </p:cNvSpPr>
          <p:nvPr userDrawn="1"/>
        </p:nvSpPr>
        <p:spPr bwMode="auto">
          <a:xfrm>
            <a:off x="0" y="5638800"/>
            <a:ext cx="12192000" cy="1219200"/>
          </a:xfrm>
          <a:prstGeom prst="rect">
            <a:avLst/>
          </a:prstGeom>
          <a:solidFill>
            <a:srgbClr val="E8E8E8">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703797675"/>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creenshot (Dark Horizont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8"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12/16/2022</a:t>
            </a:fld>
            <a:endParaRPr lang="en-US" dirty="0"/>
          </a:p>
        </p:txBody>
      </p:sp>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creenshot (Dark Vertic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1"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Full Window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36487256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Gray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2"/>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pic>
        <p:nvPicPr>
          <p:cNvPr id="9" name="Picture 8">
            <a:extLst>
              <a:ext uri="{FF2B5EF4-FFF2-40B4-BE49-F238E27FC236}">
                <a16:creationId xmlns:a16="http://schemas.microsoft.com/office/drawing/2014/main" id="{D00F9A58-DD4F-4269-9BA6-03203467A5B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0"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creenshot (Light Gray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7" name="Text Placeholder 2"/>
          <p:cNvSpPr>
            <a:spLocks noGrp="1"/>
          </p:cNvSpPr>
          <p:nvPr>
            <p:ph type="body" sz="quarter" idx="11"/>
          </p:nvPr>
        </p:nvSpPr>
        <p:spPr bwMode="black">
          <a:xfrm>
            <a:off x="838200" y="1365203"/>
            <a:ext cx="10515600" cy="156718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6"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4"/>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creenshot (Full Window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pic>
        <p:nvPicPr>
          <p:cNvPr id="9"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0"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064751064"/>
      </p:ext>
    </p:extLst>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creenshot (Blue Horizont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12/16/2022</a:t>
            </a:fld>
            <a:endParaRPr lang="en-US" dirty="0"/>
          </a:p>
        </p:txBody>
      </p:sp>
      <p:sp>
        <p:nvSpPr>
          <p:cNvPr id="1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9693263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creenshot (Blue Vertic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4"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5"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creenshot (Full Window Blue)">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pic>
        <p:nvPicPr>
          <p:cNvPr id="6"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5757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Title 2"/>
          <p:cNvSpPr>
            <a:spLocks noGrp="1"/>
          </p:cNvSpPr>
          <p:nvPr>
            <p:ph type="title"/>
          </p:nvPr>
        </p:nvSpPr>
        <p:spPr bwMode="white">
          <a:xfrm>
            <a:off x="838200" y="-1"/>
            <a:ext cx="10515600" cy="1216025"/>
          </a:xfrm>
          <a:noFill/>
        </p:spPr>
        <p:txBody>
          <a:bodyPr lIns="45720" rIns="45720">
            <a:normAutofit/>
          </a:bodyPr>
          <a:lstStyle>
            <a:lvl1pPr algn="r">
              <a:defRPr sz="3600">
                <a:solidFill>
                  <a:schemeClr val="bg1"/>
                </a:solidFill>
              </a:defRPr>
            </a:lvl1pPr>
          </a:lstStyle>
          <a:p>
            <a:r>
              <a:rPr lang="en-US"/>
              <a:t>Click to edit Master title style</a:t>
            </a:r>
            <a:endParaRPr lang="en-US" dirty="0"/>
          </a:p>
        </p:txBody>
      </p:sp>
      <p:sp>
        <p:nvSpPr>
          <p:cNvPr id="12" name="Table Placeholder 3"/>
          <p:cNvSpPr>
            <a:spLocks noGrp="1"/>
          </p:cNvSpPr>
          <p:nvPr>
            <p:ph type="tbl" sz="quarter" idx="13"/>
          </p:nvPr>
        </p:nvSpPr>
        <p:spPr bwMode="gray">
          <a:xfrm>
            <a:off x="838200" y="1335088"/>
            <a:ext cx="10515600" cy="4841875"/>
          </a:xfrm>
        </p:spPr>
        <p:txBody>
          <a:bodyPr/>
          <a:lstStyle/>
          <a:p>
            <a:r>
              <a:rPr lang="en-US"/>
              <a:t>Click icon to add table</a:t>
            </a:r>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a:extLst>
              <a:ext uri="{FF2B5EF4-FFF2-40B4-BE49-F238E27FC236}">
                <a16:creationId xmlns:a16="http://schemas.microsoft.com/office/drawing/2014/main" id="{CF149A7D-ACE1-4D4F-9EDE-AFDAC9CAED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4"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creenshot (Computer)">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4"/>
          <p:cNvSpPr>
            <a:spLocks noGrp="1"/>
          </p:cNvSpPr>
          <p:nvPr>
            <p:ph type="pic" sz="quarter" idx="10" hasCustomPrompt="1"/>
          </p:nvPr>
        </p:nvSpPr>
        <p:spPr bwMode="gray">
          <a:xfrm>
            <a:off x="4976787" y="691882"/>
            <a:ext cx="6300787" cy="3411537"/>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12/16/2022</a:t>
            </a:fld>
            <a:endParaRPr lang="en-US" dirty="0"/>
          </a:p>
        </p:txBody>
      </p:sp>
      <p:sp>
        <p:nvSpPr>
          <p:cNvPr id="1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27617523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creenshot (Computer, Tablet, Phone)">
    <p:bg bwMode="black">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extLst>
              <a:ext uri="{28A0092B-C50C-407E-A947-70E740481C1C}">
                <a14:useLocalDpi xmlns:a14="http://schemas.microsoft.com/office/drawing/2010/main" val="0"/>
              </a:ext>
            </a:extLst>
          </a:blip>
          <a:srcRect t="8417"/>
          <a:stretch/>
        </p:blipFill>
        <p:spPr bwMode="gray">
          <a:xfrm>
            <a:off x="513807" y="300788"/>
            <a:ext cx="11412844" cy="6506515"/>
          </a:xfrm>
          <a:prstGeom prst="rect">
            <a:avLst/>
          </a:prstGeom>
        </p:spPr>
      </p:pic>
      <p:sp>
        <p:nvSpPr>
          <p:cNvPr id="13" name="Title 2"/>
          <p:cNvSpPr>
            <a:spLocks noGrp="1"/>
          </p:cNvSpPr>
          <p:nvPr>
            <p:ph type="title" hasCustomPrompt="1"/>
          </p:nvPr>
        </p:nvSpPr>
        <p:spPr bwMode="white">
          <a:xfrm>
            <a:off x="815897" y="287066"/>
            <a:ext cx="3521927" cy="2734914"/>
          </a:xfrm>
        </p:spPr>
        <p:txBody>
          <a:bodyPr/>
          <a:lstStyle>
            <a:lvl1pPr>
              <a:defRPr b="0">
                <a:solidFill>
                  <a:schemeClr val="tx1"/>
                </a:solidFill>
              </a:defRPr>
            </a:lvl1pPr>
          </a:lstStyle>
          <a:p>
            <a:r>
              <a:rPr lang="en-US" dirty="0"/>
              <a:t>Click to edit title</a:t>
            </a:r>
          </a:p>
        </p:txBody>
      </p:sp>
      <p:sp>
        <p:nvSpPr>
          <p:cNvPr id="15" name="Picture Placeholder 3"/>
          <p:cNvSpPr>
            <a:spLocks noGrp="1"/>
          </p:cNvSpPr>
          <p:nvPr>
            <p:ph type="pic" sz="quarter" idx="10" hasCustomPrompt="1"/>
          </p:nvPr>
        </p:nvSpPr>
        <p:spPr bwMode="gray">
          <a:xfrm>
            <a:off x="4976788" y="691883"/>
            <a:ext cx="6298572" cy="3369130"/>
          </a:xfrm>
        </p:spPr>
        <p:txBody>
          <a:bodyPr/>
          <a:lstStyle>
            <a:lvl1pPr>
              <a:defRPr/>
            </a:lvl1pPr>
          </a:lstStyle>
          <a:p>
            <a:r>
              <a:rPr lang="en-US" dirty="0"/>
              <a:t>Click icon to insert screenshot</a:t>
            </a:r>
          </a:p>
        </p:txBody>
      </p:sp>
      <p:sp>
        <p:nvSpPr>
          <p:cNvPr id="12" name="Picture Placeholder 4"/>
          <p:cNvSpPr>
            <a:spLocks noGrp="1"/>
          </p:cNvSpPr>
          <p:nvPr>
            <p:ph type="pic" sz="quarter" idx="13" hasCustomPrompt="1"/>
          </p:nvPr>
        </p:nvSpPr>
        <p:spPr bwMode="gray">
          <a:xfrm>
            <a:off x="2393577" y="3413074"/>
            <a:ext cx="1848970" cy="2458337"/>
          </a:xfrm>
        </p:spPr>
        <p:txBody>
          <a:bodyPr>
            <a:normAutofit/>
          </a:bodyPr>
          <a:lstStyle>
            <a:lvl1pPr>
              <a:defRPr sz="2200"/>
            </a:lvl1pPr>
          </a:lstStyle>
          <a:p>
            <a:r>
              <a:rPr lang="en-US" dirty="0"/>
              <a:t>Click icon to insert screenshot</a:t>
            </a:r>
          </a:p>
        </p:txBody>
      </p:sp>
      <p:sp>
        <p:nvSpPr>
          <p:cNvPr id="17" name="Picture Placeholder 5"/>
          <p:cNvSpPr>
            <a:spLocks noGrp="1"/>
          </p:cNvSpPr>
          <p:nvPr>
            <p:ph type="pic" sz="quarter" idx="14" hasCustomPrompt="1"/>
          </p:nvPr>
        </p:nvSpPr>
        <p:spPr bwMode="gray">
          <a:xfrm>
            <a:off x="968188" y="4352926"/>
            <a:ext cx="894231" cy="1570503"/>
          </a:xfrm>
        </p:spPr>
        <p:txBody>
          <a:bodyPr>
            <a:normAutofit/>
          </a:bodyPr>
          <a:lstStyle>
            <a:lvl1pPr marL="171450" indent="-171450">
              <a:buFont typeface="Arial" panose="020B0604020202020204" pitchFamily="34" charset="0"/>
              <a:buChar char="•"/>
              <a:defRPr sz="950"/>
            </a:lvl1pPr>
          </a:lstStyle>
          <a:p>
            <a:r>
              <a:rPr lang="en-US" dirty="0"/>
              <a:t>Click icon to insert screenshot</a:t>
            </a:r>
          </a:p>
        </p:txBody>
      </p:sp>
      <p:sp>
        <p:nvSpPr>
          <p:cNvPr id="10" name="Date Placeholder 6"/>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276FB33B-BCEE-4E25-B97B-A564B0E1024B}" type="datetime1">
              <a:rPr lang="en-US" smtClean="0"/>
              <a:pPr/>
              <a:t>12/16/2022</a:t>
            </a:fld>
            <a:endParaRPr lang="en-US" dirty="0"/>
          </a:p>
        </p:txBody>
      </p:sp>
      <p:sp>
        <p:nvSpPr>
          <p:cNvPr id="14"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42763675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12/16/2022</a:t>
            </a:fld>
            <a:endParaRPr lang="en-US" dirty="0"/>
          </a:p>
        </p:txBody>
      </p:sp>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2539662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Dark Background)">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12/16/2022</a:t>
            </a:fld>
            <a:endParaRPr lang="en-US" dirty="0"/>
          </a:p>
        </p:txBody>
      </p:sp>
      <p:sp>
        <p:nvSpPr>
          <p:cNvPr id="8"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1434411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hoto Background (Blue Title, Overlay)">
    <p:spTree>
      <p:nvGrpSpPr>
        <p:cNvPr id="1" name=""/>
        <p:cNvGrpSpPr/>
        <p:nvPr/>
      </p:nvGrpSpPr>
      <p:grpSpPr>
        <a:xfrm>
          <a:off x="0" y="0"/>
          <a:ext cx="0" cy="0"/>
          <a:chOff x="0" y="0"/>
          <a:chExt cx="0" cy="0"/>
        </a:xfrm>
      </p:grpSpPr>
      <p:sp>
        <p:nvSpPr>
          <p:cNvPr id="1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9" name="Picture Placeholder 3"/>
          <p:cNvSpPr>
            <a:spLocks noGrp="1"/>
          </p:cNvSpPr>
          <p:nvPr>
            <p:ph type="pic" sz="quarter" idx="13" hasCustomPrompt="1"/>
          </p:nvPr>
        </p:nvSpPr>
        <p:spPr bwMode="gray">
          <a:xfrm>
            <a:off x="0" y="1219198"/>
            <a:ext cx="12192000" cy="5638802"/>
          </a:xfrm>
        </p:spPr>
        <p:txBody>
          <a:bodyPr/>
          <a:lstStyle/>
          <a:p>
            <a:r>
              <a:rPr lang="en-US" dirty="0"/>
              <a:t>Click Icon to add picture</a:t>
            </a:r>
          </a:p>
        </p:txBody>
      </p:sp>
      <p:sp>
        <p:nvSpPr>
          <p:cNvPr id="7" name="Content Placeholder 4"/>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hoto Background (White Title, Blue Overlay)">
    <p:spTree>
      <p:nvGrpSpPr>
        <p:cNvPr id="1" name=""/>
        <p:cNvGrpSpPr/>
        <p:nvPr/>
      </p:nvGrpSpPr>
      <p:grpSpPr>
        <a:xfrm>
          <a:off x="0" y="0"/>
          <a:ext cx="0" cy="0"/>
          <a:chOff x="0" y="0"/>
          <a:chExt cx="0" cy="0"/>
        </a:xfrm>
      </p:grpSpPr>
      <p:sp>
        <p:nvSpPr>
          <p:cNvPr id="8"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9" name="Picture Placeholder 2"/>
          <p:cNvSpPr>
            <a:spLocks noGrp="1"/>
          </p:cNvSpPr>
          <p:nvPr>
            <p:ph type="pic" sz="quarter" idx="13" hasCustomPrompt="1"/>
          </p:nvPr>
        </p:nvSpPr>
        <p:spPr bwMode="gray">
          <a:xfrm>
            <a:off x="0" y="1219198"/>
            <a:ext cx="12192000" cy="5638802"/>
          </a:xfrm>
        </p:spPr>
        <p:txBody>
          <a:bodyPr/>
          <a:lstStyle>
            <a:lvl1pPr>
              <a:defRPr baseline="0"/>
            </a:lvl1pPr>
          </a:lstStyle>
          <a:p>
            <a:r>
              <a:rPr lang="en-US" dirty="0"/>
              <a:t>Click Icon to add picture</a:t>
            </a:r>
          </a:p>
        </p:txBody>
      </p:sp>
      <p:sp>
        <p:nvSpPr>
          <p:cNvPr id="7" name="Content Placeholder 3"/>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Background (Blue Circle)">
    <p:bg bwMode="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a:t>Click icon to add picture</a:t>
            </a:r>
            <a:endParaRPr lang="en-US" dirty="0"/>
          </a:p>
        </p:txBody>
      </p:sp>
      <p:sp>
        <p:nvSpPr>
          <p:cNvPr id="9" name="Title 2"/>
          <p:cNvSpPr>
            <a:spLocks noGrp="1"/>
          </p:cNvSpPr>
          <p:nvPr>
            <p:ph type="title" hasCustomPrompt="1"/>
          </p:nvPr>
        </p:nvSpPr>
        <p:spPr bwMode="auto">
          <a:xfrm>
            <a:off x="6304108"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Background (Multiple Circles)">
    <p:bg>
      <p:bgPr>
        <a:solidFill>
          <a:schemeClr val="bg1"/>
        </a:solidFill>
        <a:effectLst/>
      </p:bgPr>
    </p:bg>
    <p:spTree>
      <p:nvGrpSpPr>
        <p:cNvPr id="1" name=""/>
        <p:cNvGrpSpPr/>
        <p:nvPr/>
      </p:nvGrpSpPr>
      <p:grpSpPr>
        <a:xfrm>
          <a:off x="0" y="0"/>
          <a:ext cx="0" cy="0"/>
          <a:chOff x="0" y="0"/>
          <a:chExt cx="0" cy="0"/>
        </a:xfrm>
      </p:grpSpPr>
      <p:sp>
        <p:nvSpPr>
          <p:cNvPr id="10" name="Picture Placeholder 1"/>
          <p:cNvSpPr>
            <a:spLocks noGrp="1"/>
          </p:cNvSpPr>
          <p:nvPr>
            <p:ph type="pic" sz="quarter" idx="15"/>
          </p:nvPr>
        </p:nvSpPr>
        <p:spPr bwMode="gray">
          <a:xfrm>
            <a:off x="0" y="0"/>
            <a:ext cx="12192000" cy="6858000"/>
          </a:xfrm>
        </p:spPr>
        <p:txBody>
          <a:bodyPr/>
          <a:lstStyle/>
          <a:p>
            <a:r>
              <a:rPr lang="en-US"/>
              <a:t>Click icon to add picture</a:t>
            </a:r>
            <a:endParaRPr lang="en-US" dirty="0"/>
          </a:p>
        </p:txBody>
      </p:sp>
      <p:sp>
        <p:nvSpPr>
          <p:cNvPr id="8" name="Title 2"/>
          <p:cNvSpPr>
            <a:spLocks noGrp="1"/>
          </p:cNvSpPr>
          <p:nvPr>
            <p:ph type="title" hasCustomPrompt="1"/>
          </p:nvPr>
        </p:nvSpPr>
        <p:spPr bwMode="auto">
          <a:xfrm>
            <a:off x="7289728" y="901318"/>
            <a:ext cx="4661388" cy="4661388"/>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12" name="Text Placeholder 3"/>
          <p:cNvSpPr>
            <a:spLocks noGrp="1"/>
          </p:cNvSpPr>
          <p:nvPr>
            <p:ph type="body" sz="quarter" idx="16" hasCustomPrompt="1"/>
          </p:nvPr>
        </p:nvSpPr>
        <p:spPr bwMode="auto">
          <a:xfrm>
            <a:off x="6054753" y="398666"/>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13" name="Text Placeholder 4"/>
          <p:cNvSpPr>
            <a:spLocks noGrp="1"/>
          </p:cNvSpPr>
          <p:nvPr>
            <p:ph type="body" sz="quarter" idx="17" hasCustomPrompt="1"/>
          </p:nvPr>
        </p:nvSpPr>
        <p:spPr bwMode="auto">
          <a:xfrm>
            <a:off x="5679058" y="3827626"/>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or Statement (Blue Box, Photo BG)">
    <p:bg>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a:t>Click icon to add picture</a:t>
            </a:r>
          </a:p>
        </p:txBody>
      </p:sp>
      <p:sp>
        <p:nvSpPr>
          <p:cNvPr id="5" name="Title 2"/>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or Statement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2"/>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3"/>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12/16/2022</a:t>
            </a:fld>
            <a:endParaRPr lang="en-US" dirty="0"/>
          </a:p>
        </p:txBody>
      </p:sp>
      <p:sp>
        <p:nvSpPr>
          <p:cNvPr id="7"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bg1"/>
                </a:solidFill>
              </a:defRPr>
            </a:lvl1pPr>
          </a:lstStyle>
          <a:p>
            <a:r>
              <a:rPr lang="en-US" dirty="0" err="1"/>
              <a:t>mn.gov</a:t>
            </a:r>
            <a:r>
              <a:rPr lang="en-US" dirty="0"/>
              <a:t>/deed</a:t>
            </a:r>
          </a:p>
        </p:txBody>
      </p:sp>
    </p:spTree>
    <p:extLst>
      <p:ext uri="{BB962C8B-B14F-4D97-AF65-F5344CB8AC3E}">
        <p14:creationId xmlns:p14="http://schemas.microsoft.com/office/powerpoint/2010/main" val="3979537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12" name="Rectangle 1"/>
          <p:cNvSpPr txBox="1">
            <a:spLocks/>
          </p:cNvSpPr>
          <p:nvPr userDrawn="1"/>
        </p:nvSpPr>
        <p:spPr bwMode="black">
          <a:xfrm>
            <a:off x="0" y="4188561"/>
            <a:ext cx="12192000" cy="1199223"/>
          </a:xfrm>
          <a:prstGeom prst="rect">
            <a:avLst/>
          </a:prstGeom>
          <a:solidFill>
            <a:schemeClr val="accent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4188564"/>
            <a:ext cx="11658600" cy="1199223"/>
          </a:xfrm>
          <a:no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3"/>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Text Placeholder 4"/>
          <p:cNvSpPr>
            <a:spLocks noGrp="1"/>
          </p:cNvSpPr>
          <p:nvPr>
            <p:ph type="body" sz="quarter" idx="18" hasCustomPrompt="1"/>
          </p:nvPr>
        </p:nvSpPr>
        <p:spPr bwMode="black">
          <a:xfrm>
            <a:off x="838200" y="5644884"/>
            <a:ext cx="10515600" cy="711464"/>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A8CA1A9B-139F-4606-AD0A-F3253110DAE5}" type="datetime1">
              <a:rPr lang="en-US" smtClean="0"/>
              <a:t>12/16/2022</a:t>
            </a:fld>
            <a:endParaRPr lang="en-US" dirty="0"/>
          </a:p>
        </p:txBody>
      </p:sp>
      <p:sp>
        <p:nvSpPr>
          <p:cNvPr id="11" name="Picture Placeholder 9"/>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pic>
        <p:nvPicPr>
          <p:cNvPr id="13" name="Picture 12">
            <a:extLst>
              <a:ext uri="{FF2B5EF4-FFF2-40B4-BE49-F238E27FC236}">
                <a16:creationId xmlns:a16="http://schemas.microsoft.com/office/drawing/2014/main" id="{FA7AF7DA-B512-472F-BC23-F3520AA049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14211" y="715116"/>
            <a:ext cx="3892217" cy="340119"/>
          </a:xfrm>
          <a:prstGeom prst="rect">
            <a:avLst/>
          </a:prstGeom>
        </p:spPr>
      </p:pic>
      <p:sp>
        <p:nvSpPr>
          <p:cNvPr id="14"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2082250229"/>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Quote or Statement (Light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Rectangle 1"/>
          <p:cNvSpPr txBox="1">
            <a:spLocks/>
          </p:cNvSpPr>
          <p:nvPr userDrawn="1"/>
        </p:nvSpPr>
        <p:spPr bwMode="black">
          <a:xfrm>
            <a:off x="0" y="1389684"/>
            <a:ext cx="12192000" cy="1340989"/>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accent2"/>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389685"/>
            <a:ext cx="11658600" cy="1340989"/>
          </a:xfrm>
          <a:no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3"/>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2"/>
                </a:solidFill>
              </a:defRPr>
            </a:lvl1pPr>
          </a:lstStyle>
          <a:p>
            <a:pPr lvl="0"/>
            <a:r>
              <a:rPr lang="en-US" dirty="0"/>
              <a:t>Make a secondary statement here.</a:t>
            </a:r>
          </a:p>
        </p:txBody>
      </p:sp>
      <p:sp>
        <p:nvSpPr>
          <p:cNvPr id="5" name="Footer Placeholder 5"/>
          <p:cNvSpPr>
            <a:spLocks noGrp="1"/>
          </p:cNvSpPr>
          <p:nvPr>
            <p:ph type="ftr" sz="quarter" idx="12"/>
          </p:nvPr>
        </p:nvSpPr>
        <p:spPr bwMode="black">
          <a:xfrm>
            <a:off x="3302177" y="6356349"/>
            <a:ext cx="5587647" cy="365125"/>
          </a:xfrm>
          <a:prstGeom prst="rect">
            <a:avLst/>
          </a:prstGeom>
        </p:spPr>
        <p:txBody>
          <a:bodyPr/>
          <a:lstStyle>
            <a:lvl1pPr>
              <a:defRPr>
                <a:solidFill>
                  <a:schemeClr val="tx2"/>
                </a:solidFill>
              </a:defRPr>
            </a:lvl1pPr>
          </a:lstStyle>
          <a:p>
            <a:r>
              <a:rPr lang="en-US" dirty="0"/>
              <a:t>Optional Tagline Goes Here | mn.gov/deed</a:t>
            </a:r>
          </a:p>
        </p:txBody>
      </p:sp>
      <p:sp>
        <p:nvSpPr>
          <p:cNvPr id="4" name="Slide Number Placeholder 6"/>
          <p:cNvSpPr>
            <a:spLocks noGrp="1"/>
          </p:cNvSpPr>
          <p:nvPr>
            <p:ph type="sldNum" sz="quarter" idx="11"/>
          </p:nvPr>
        </p:nvSpPr>
        <p:spPr bwMode="black">
          <a:xfrm>
            <a:off x="9891132" y="6356350"/>
            <a:ext cx="1462668" cy="365125"/>
          </a:xfrm>
          <a:prstGeom prst="rect">
            <a:avLst/>
          </a:prstGeom>
        </p:spPr>
        <p:txBody>
          <a:bodyPr/>
          <a:lstStyle/>
          <a:p>
            <a:fld id="{48F63A3B-78C7-47BE-AE5E-E10140E04643}" type="slidenum">
              <a:rPr lang="en-US" smtClean="0"/>
              <a:pPr/>
              <a:t>‹#›</a:t>
            </a:fld>
            <a:endParaRPr lang="en-US" dirty="0"/>
          </a:p>
        </p:txBody>
      </p:sp>
      <p:pic>
        <p:nvPicPr>
          <p:cNvPr id="10" name="Picture 9">
            <a:extLst>
              <a:ext uri="{FF2B5EF4-FFF2-40B4-BE49-F238E27FC236}">
                <a16:creationId xmlns:a16="http://schemas.microsoft.com/office/drawing/2014/main" id="{4B952203-E8FB-4F5D-B5E5-77FD0A73D1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Tree>
    <p:extLst>
      <p:ext uri="{BB962C8B-B14F-4D97-AF65-F5344CB8AC3E}">
        <p14:creationId xmlns:p14="http://schemas.microsoft.com/office/powerpoint/2010/main" val="39309155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or Statement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4" hasCustomPrompt="1"/>
          </p:nvPr>
        </p:nvSpPr>
        <p:spPr bwMode="gray">
          <a:xfrm>
            <a:off x="0" y="0"/>
            <a:ext cx="12192000" cy="6858000"/>
          </a:xfrm>
        </p:spPr>
        <p:txBody>
          <a:bodyPr/>
          <a:lstStyle>
            <a:lvl1pPr>
              <a:defRPr/>
            </a:lvl1pPr>
          </a:lstStyle>
          <a:p>
            <a:r>
              <a:rPr lang="en-US" dirty="0"/>
              <a:t>Click icon to edit background picture</a:t>
            </a:r>
          </a:p>
        </p:txBody>
      </p:sp>
      <p:sp>
        <p:nvSpPr>
          <p:cNvPr id="12" name="Title 2"/>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3"/>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4"/>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12/16/2022</a:t>
            </a:fld>
            <a:endParaRPr lang="en-US" dirty="0"/>
          </a:p>
        </p:txBody>
      </p:sp>
      <p:sp>
        <p:nvSpPr>
          <p:cNvPr id="5" name="Footer Placeholder 5"/>
          <p:cNvSpPr>
            <a:spLocks noGrp="1"/>
          </p:cNvSpPr>
          <p:nvPr>
            <p:ph type="ftr" sz="quarter" idx="12"/>
          </p:nvPr>
        </p:nvSpPr>
        <p:spPr bwMode="white">
          <a:xfrm>
            <a:off x="3302177" y="6356349"/>
            <a:ext cx="5587647" cy="365125"/>
          </a:xfrm>
          <a:prstGeom prst="rect">
            <a:avLst/>
          </a:prstGeom>
        </p:spPr>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6"/>
          <p:cNvSpPr>
            <a:spLocks noGrp="1"/>
          </p:cNvSpPr>
          <p:nvPr>
            <p:ph type="sldNum" sz="quarter" idx="11"/>
          </p:nvPr>
        </p:nvSpPr>
        <p:spPr bwMode="white">
          <a:xfrm>
            <a:off x="9891132" y="6356350"/>
            <a:ext cx="1462668" cy="365125"/>
          </a:xfrm>
          <a:prstGeom prst="rect">
            <a:avLst/>
          </a:prstGeo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hank You">
    <p:bg bwMode="auto">
      <p:bgPr>
        <a:solidFill>
          <a:srgbClr val="E8E8E8"/>
        </a:solidFill>
        <a:effectLst/>
      </p:bgPr>
    </p:bg>
    <p:spTree>
      <p:nvGrpSpPr>
        <p:cNvPr id="1" name=""/>
        <p:cNvGrpSpPr/>
        <p:nvPr/>
      </p:nvGrpSpPr>
      <p:grpSpPr>
        <a:xfrm>
          <a:off x="0" y="0"/>
          <a:ext cx="0" cy="0"/>
          <a:chOff x="0" y="0"/>
          <a:chExt cx="0" cy="0"/>
        </a:xfrm>
      </p:grpSpPr>
      <p:sp>
        <p:nvSpPr>
          <p:cNvPr id="10" name="Rectangle 1"/>
          <p:cNvSpPr txBox="1">
            <a:spLocks/>
          </p:cNvSpPr>
          <p:nvPr userDrawn="1"/>
        </p:nvSpPr>
        <p:spPr bwMode="black">
          <a:xfrm>
            <a:off x="0" y="1651380"/>
            <a:ext cx="12192000" cy="1733266"/>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651380"/>
            <a:ext cx="11658600" cy="1733266"/>
          </a:xfrm>
          <a:no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2"/>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2"/>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3"/>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12/16/2022</a:t>
            </a:fld>
            <a:endParaRPr lang="en-US" dirty="0"/>
          </a:p>
        </p:txBody>
      </p:sp>
      <p:sp>
        <p:nvSpPr>
          <p:cNvPr id="5" name="Footer Placeholder 4"/>
          <p:cNvSpPr>
            <a:spLocks noGrp="1"/>
          </p:cNvSpPr>
          <p:nvPr>
            <p:ph type="ftr" sz="quarter" idx="12"/>
          </p:nvPr>
        </p:nvSpPr>
        <p:spPr bwMode="black">
          <a:xfrm>
            <a:off x="3302177" y="6356349"/>
            <a:ext cx="5587647" cy="365125"/>
          </a:xfrm>
          <a:prstGeom prst="rect">
            <a:avLst/>
          </a:prstGeom>
        </p:spPr>
        <p:txBody>
          <a:bodyPr/>
          <a:lstStyle>
            <a:lvl1pPr>
              <a:defRPr>
                <a:solidFill>
                  <a:schemeClr val="tx1"/>
                </a:solidFill>
              </a:defRPr>
            </a:lvl1pPr>
          </a:lstStyle>
          <a:p>
            <a:r>
              <a:rPr lang="en-US" dirty="0">
                <a:solidFill>
                  <a:schemeClr val="tx2"/>
                </a:solidFill>
              </a:rPr>
              <a:t>Optional Tagline Goes Here</a:t>
            </a:r>
            <a:r>
              <a:rPr lang="en-US" dirty="0"/>
              <a:t> </a:t>
            </a:r>
            <a:r>
              <a:rPr lang="en-US" dirty="0">
                <a:solidFill>
                  <a:schemeClr val="accent1"/>
                </a:solidFill>
              </a:rPr>
              <a:t>|</a:t>
            </a:r>
            <a:r>
              <a:rPr lang="en-US" dirty="0"/>
              <a:t> </a:t>
            </a:r>
            <a:r>
              <a:rPr lang="en-US" dirty="0">
                <a:solidFill>
                  <a:schemeClr val="tx2"/>
                </a:solidFill>
              </a:rPr>
              <a:t>mn.gov/deed</a:t>
            </a:r>
          </a:p>
        </p:txBody>
      </p:sp>
      <p:sp>
        <p:nvSpPr>
          <p:cNvPr id="4" name="Slide Number Placeholder 5"/>
          <p:cNvSpPr>
            <a:spLocks noGrp="1"/>
          </p:cNvSpPr>
          <p:nvPr>
            <p:ph type="sldNum" sz="quarter" idx="11"/>
          </p:nvPr>
        </p:nvSpPr>
        <p:spPr bwMode="black">
          <a:xfrm>
            <a:off x="9891132" y="6356350"/>
            <a:ext cx="1462668" cy="365125"/>
          </a:xfrm>
          <a:prstGeom prst="rect">
            <a:avLst/>
          </a:prstGeom>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6"/>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8C7BAF0-E7E3-434E-A402-8ECD4B8D5D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6887" y="676285"/>
            <a:ext cx="4307106" cy="376373"/>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hank You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12/16/2022</a:t>
            </a:fld>
            <a:endParaRPr lang="en-US" dirty="0"/>
          </a:p>
        </p:txBody>
      </p:sp>
      <p:sp>
        <p:nvSpPr>
          <p:cNvPr id="5" name="Footer Placeholder 4"/>
          <p:cNvSpPr>
            <a:spLocks noGrp="1"/>
          </p:cNvSpPr>
          <p:nvPr>
            <p:ph type="ftr" sz="quarter" idx="12"/>
          </p:nvPr>
        </p:nvSpPr>
        <p:spPr bwMode="white">
          <a:xfrm>
            <a:off x="3302177" y="6356349"/>
            <a:ext cx="5587647" cy="365125"/>
          </a:xfrm>
          <a:prstGeom prst="rect">
            <a:avLst/>
          </a:prstGeom>
        </p:spPr>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 mn.gov/deed</a:t>
            </a:r>
          </a:p>
        </p:txBody>
      </p:sp>
      <p:sp>
        <p:nvSpPr>
          <p:cNvPr id="4" name="Slide Number Placeholder 3"/>
          <p:cNvSpPr>
            <a:spLocks noGrp="1"/>
          </p:cNvSpPr>
          <p:nvPr>
            <p:ph type="sldNum" sz="quarter" idx="11"/>
          </p:nvPr>
        </p:nvSpPr>
        <p:spPr bwMode="white">
          <a:xfrm>
            <a:off x="9891132" y="6356350"/>
            <a:ext cx="1462668" cy="365125"/>
          </a:xfrm>
          <a:prstGeom prst="rect">
            <a:avLst/>
          </a:prstGeom>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559CC8D-961C-48E4-83B9-1AB85637D2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6887" y="676285"/>
            <a:ext cx="4307106" cy="376373"/>
          </a:xfrm>
          <a:prstGeom prst="rect">
            <a:avLst/>
          </a:prstGeom>
        </p:spPr>
      </p:pic>
    </p:spTree>
    <p:extLst>
      <p:ext uri="{BB962C8B-B14F-4D97-AF65-F5344CB8AC3E}">
        <p14:creationId xmlns:p14="http://schemas.microsoft.com/office/powerpoint/2010/main" val="210960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hite)">
    <p:bg bwMode="gray">
      <p:bgRef idx="1001">
        <a:schemeClr val="bg1"/>
      </p:bgRef>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3" name="Content Placeholder 3"/>
          <p:cNvSpPr>
            <a:spLocks noGrp="1"/>
          </p:cNvSpPr>
          <p:nvPr>
            <p:ph idx="1"/>
          </p:nvPr>
        </p:nvSpPr>
        <p:spPr bwMode="gray">
          <a:xfrm>
            <a:off x="838200" y="1594624"/>
            <a:ext cx="10515600" cy="4582339"/>
          </a:xfrm>
          <a:noFill/>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8">
            <a:extLst>
              <a:ext uri="{FF2B5EF4-FFF2-40B4-BE49-F238E27FC236}">
                <a16:creationId xmlns:a16="http://schemas.microsoft.com/office/drawing/2014/main" id="{AE2ECF1A-EF2B-4612-A2CC-75778C9FDAE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1"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7"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6"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3" name="Content Placeholder 3"/>
          <p:cNvSpPr>
            <a:spLocks noGrp="1"/>
          </p:cNvSpPr>
          <p:nvPr>
            <p:ph sz="half" idx="1"/>
          </p:nvPr>
        </p:nvSpPr>
        <p:spPr bwMode="gray">
          <a:xfrm>
            <a:off x="838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4"/>
          <p:cNvSpPr>
            <a:spLocks noGrp="1"/>
          </p:cNvSpPr>
          <p:nvPr>
            <p:ph sz="half" idx="2"/>
          </p:nvPr>
        </p:nvSpPr>
        <p:spPr bwMode="gray">
          <a:xfrm>
            <a:off x="6172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pic>
        <p:nvPicPr>
          <p:cNvPr id="12" name="Picture 11">
            <a:extLst>
              <a:ext uri="{FF2B5EF4-FFF2-40B4-BE49-F238E27FC236}">
                <a16:creationId xmlns:a16="http://schemas.microsoft.com/office/drawing/2014/main" id="{1DC680A3-C5D3-4FFD-9C4F-F36C7697462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
        <p:nvSpPr>
          <p:cNvPr id="13"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Boxed)">
    <p:bg bwMode="auto">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2" name="Rectangle 1"/>
          <p:cNvSpPr/>
          <p:nvPr userDrawn="1"/>
        </p:nvSpPr>
        <p:spPr>
          <a:xfrm>
            <a:off x="838200" y="1335281"/>
            <a:ext cx="10515600" cy="48416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3"/>
          <p:cNvSpPr>
            <a:spLocks noGrp="1"/>
          </p:cNvSpPr>
          <p:nvPr>
            <p:ph idx="1"/>
          </p:nvPr>
        </p:nvSpPr>
        <p:spPr bwMode="gray">
          <a:xfrm>
            <a:off x="838200" y="1335281"/>
            <a:ext cx="10515600" cy="4841683"/>
          </a:xfrm>
          <a:noFill/>
        </p:spPr>
        <p:txBody>
          <a:bodyPr lIns="182880" tIns="301752" rIns="182880"/>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0" name="Picture 9">
            <a:extLst>
              <a:ext uri="{FF2B5EF4-FFF2-40B4-BE49-F238E27FC236}">
                <a16:creationId xmlns:a16="http://schemas.microsoft.com/office/drawing/2014/main" id="{ED2BB05C-0FE5-4B9D-9A15-CAA5A8AAB5F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63076"/>
            <a:ext cx="1925917" cy="168295"/>
          </a:xfrm>
          <a:prstGeom prst="rect">
            <a:avLst/>
          </a:prstGeom>
        </p:spPr>
      </p:pic>
      <p:sp>
        <p:nvSpPr>
          <p:cNvPr id="12"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6"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5"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0" name="Rectangle 9"/>
          <p:cNvSpPr/>
          <p:nvPr userDrawn="1"/>
        </p:nvSpPr>
        <p:spPr>
          <a:xfrm>
            <a:off x="838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3"/>
          <p:cNvSpPr>
            <a:spLocks noGrp="1"/>
          </p:cNvSpPr>
          <p:nvPr>
            <p:ph sz="half" idx="1"/>
          </p:nvPr>
        </p:nvSpPr>
        <p:spPr bwMode="gray">
          <a:xfrm>
            <a:off x="838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6172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4"/>
          <p:cNvSpPr>
            <a:spLocks noGrp="1"/>
          </p:cNvSpPr>
          <p:nvPr>
            <p:ph sz="half" idx="2"/>
          </p:nvPr>
        </p:nvSpPr>
        <p:spPr bwMode="gray">
          <a:xfrm>
            <a:off x="6172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a:extLst>
              <a:ext uri="{FF2B5EF4-FFF2-40B4-BE49-F238E27FC236}">
                <a16:creationId xmlns:a16="http://schemas.microsoft.com/office/drawing/2014/main" id="{8E659527-B9B1-4F13-8C4F-F2223349C6A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454763"/>
            <a:ext cx="1925917" cy="168295"/>
          </a:xfrm>
          <a:prstGeom prst="rect">
            <a:avLst/>
          </a:prstGeom>
        </p:spPr>
      </p:pic>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bwMode="black">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12/16/2022</a:t>
            </a:fld>
            <a:endParaRPr lang="en-US" dirty="0"/>
          </a:p>
        </p:txBody>
      </p:sp>
      <p:sp>
        <p:nvSpPr>
          <p:cNvPr id="7" name="Footer Placeholder 6"/>
          <p:cNvSpPr>
            <a:spLocks noGrp="1"/>
          </p:cNvSpPr>
          <p:nvPr>
            <p:ph type="ftr" sz="quarter" idx="3"/>
          </p:nvPr>
        </p:nvSpPr>
        <p:spPr bwMode="black">
          <a:xfrm>
            <a:off x="6324600" y="6356349"/>
            <a:ext cx="5587647" cy="365125"/>
          </a:xfrm>
          <a:prstGeom prst="rect">
            <a:avLst/>
          </a:prstGeom>
        </p:spPr>
        <p:txBody>
          <a:bodyPr anchor="ctr"/>
          <a:lstStyle>
            <a:lvl1pPr algn="r">
              <a:defRPr sz="1200">
                <a:solidFill>
                  <a:schemeClr val="tx2"/>
                </a:solidFill>
              </a:defRPr>
            </a:lvl1pPr>
          </a:lstStyle>
          <a:p>
            <a:r>
              <a:rPr lang="en-US"/>
              <a:t>mn.gov/deed</a:t>
            </a:r>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99" r:id="rId1"/>
    <p:sldLayoutId id="2147483788" r:id="rId2"/>
    <p:sldLayoutId id="2147483787" r:id="rId3"/>
    <p:sldLayoutId id="2147483795" r:id="rId4"/>
    <p:sldLayoutId id="2147483711" r:id="rId5"/>
    <p:sldLayoutId id="2147483712" r:id="rId6"/>
    <p:sldLayoutId id="2147483790" r:id="rId7"/>
    <p:sldLayoutId id="2147483789" r:id="rId8"/>
    <p:sldLayoutId id="2147483714" r:id="rId9"/>
    <p:sldLayoutId id="2147483780" r:id="rId10"/>
    <p:sldLayoutId id="2147483773" r:id="rId11"/>
    <p:sldLayoutId id="2147483800" r:id="rId12"/>
    <p:sldLayoutId id="2147483688" r:id="rId13"/>
    <p:sldLayoutId id="2147483826" r:id="rId14"/>
    <p:sldLayoutId id="2147483801" r:id="rId15"/>
    <p:sldLayoutId id="2147483802" r:id="rId16"/>
    <p:sldLayoutId id="2147483803" r:id="rId17"/>
    <p:sldLayoutId id="2147483744" r:id="rId18"/>
    <p:sldLayoutId id="2147483793" r:id="rId19"/>
    <p:sldLayoutId id="2147483767" r:id="rId20"/>
    <p:sldLayoutId id="2147483771" r:id="rId21"/>
    <p:sldLayoutId id="2147483772" r:id="rId22"/>
    <p:sldLayoutId id="2147483820" r:id="rId23"/>
    <p:sldLayoutId id="2147483769" r:id="rId24"/>
    <p:sldLayoutId id="2147483770" r:id="rId25"/>
    <p:sldLayoutId id="2147483829" r:id="rId26"/>
    <p:sldLayoutId id="2147483732" r:id="rId27"/>
    <p:sldLayoutId id="2147483794" r:id="rId28"/>
    <p:sldLayoutId id="2147483733" r:id="rId29"/>
    <p:sldLayoutId id="2147483821" r:id="rId30"/>
    <p:sldLayoutId id="2147483805" r:id="rId31"/>
    <p:sldLayoutId id="2147483806" r:id="rId32"/>
    <p:sldLayoutId id="2147483822" r:id="rId33"/>
    <p:sldLayoutId id="2147483750" r:id="rId34"/>
    <p:sldLayoutId id="2147483765" r:id="rId35"/>
    <p:sldLayoutId id="2147483823" r:id="rId36"/>
    <p:sldLayoutId id="2147483809" r:id="rId37"/>
    <p:sldLayoutId id="2147483808" r:id="rId38"/>
    <p:sldLayoutId id="2147483824" r:id="rId39"/>
    <p:sldLayoutId id="2147483781" r:id="rId40"/>
    <p:sldLayoutId id="2147483825" r:id="rId41"/>
    <p:sldLayoutId id="2147483807" r:id="rId42"/>
    <p:sldLayoutId id="2147483819" r:id="rId43"/>
    <p:sldLayoutId id="2147483738" r:id="rId44"/>
    <p:sldLayoutId id="2147483739" r:id="rId45"/>
    <p:sldLayoutId id="2147483754" r:id="rId46"/>
    <p:sldLayoutId id="2147483755" r:id="rId47"/>
    <p:sldLayoutId id="2147483759" r:id="rId48"/>
    <p:sldLayoutId id="2147483753" r:id="rId49"/>
    <p:sldLayoutId id="2147483763" r:id="rId50"/>
    <p:sldLayoutId id="2147483762" r:id="rId51"/>
    <p:sldLayoutId id="2147483797" r:id="rId52"/>
    <p:sldLayoutId id="2147483827" r:id="rId5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mailto:ssbci.deed@state.mn.us"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3.svg"/><Relationship Id="rId5" Type="http://schemas.openxmlformats.org/officeDocument/2006/relationships/image" Target="../media/image11.png"/><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mailto:ssbci.deed@state.mn.us"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hyperlink" Target="https://mn.gov/deed/business/financing-business/deed-programs/ssbci/loan-guarante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12390-6572-429F-8E50-2ABC05051217}"/>
              </a:ext>
            </a:extLst>
          </p:cNvPr>
          <p:cNvSpPr>
            <a:spLocks noGrp="1"/>
          </p:cNvSpPr>
          <p:nvPr>
            <p:ph type="ctrTitle"/>
          </p:nvPr>
        </p:nvSpPr>
        <p:spPr>
          <a:xfrm>
            <a:off x="266700" y="3252582"/>
            <a:ext cx="11658600" cy="1295182"/>
          </a:xfrm>
        </p:spPr>
        <p:txBody>
          <a:bodyPr>
            <a:normAutofit/>
          </a:bodyPr>
          <a:lstStyle/>
          <a:p>
            <a:r>
              <a:rPr lang="en-US" dirty="0">
                <a:solidFill>
                  <a:schemeClr val="tx1"/>
                </a:solidFill>
                <a:cs typeface="Calibri"/>
              </a:rPr>
              <a:t>State Small Business Credit Initiative 2.0 </a:t>
            </a:r>
            <a:br>
              <a:rPr lang="en-US" dirty="0">
                <a:solidFill>
                  <a:schemeClr val="tx1"/>
                </a:solidFill>
                <a:cs typeface="Calibri"/>
              </a:rPr>
            </a:br>
            <a:r>
              <a:rPr lang="en-US" dirty="0">
                <a:solidFill>
                  <a:schemeClr val="tx1"/>
                </a:solidFill>
                <a:cs typeface="Calibri"/>
              </a:rPr>
              <a:t>Minnesota Loan Guarantee Program</a:t>
            </a:r>
          </a:p>
        </p:txBody>
      </p:sp>
    </p:spTree>
    <p:extLst>
      <p:ext uri="{BB962C8B-B14F-4D97-AF65-F5344CB8AC3E}">
        <p14:creationId xmlns:p14="http://schemas.microsoft.com/office/powerpoint/2010/main" val="2676943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MNLGP Loan Approvals by Lender</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marL="0" indent="0">
              <a:buNone/>
            </a:pPr>
            <a:r>
              <a:rPr lang="en-US" sz="3200" b="1" u="sng" dirty="0">
                <a:solidFill>
                  <a:srgbClr val="003865"/>
                </a:solidFill>
                <a:cs typeface="Calibri"/>
              </a:rPr>
              <a:t>Step Two: Qualifying Small Business Loans</a:t>
            </a:r>
          </a:p>
          <a:p>
            <a:r>
              <a:rPr lang="en-US" sz="2000" dirty="0">
                <a:solidFill>
                  <a:srgbClr val="003865"/>
                </a:solidFill>
                <a:cs typeface="Calibri"/>
              </a:rPr>
              <a:t>Lenders responsible for sourcing, approving, and managing borrower loans</a:t>
            </a:r>
          </a:p>
          <a:p>
            <a:r>
              <a:rPr lang="en-US" sz="2000" dirty="0">
                <a:solidFill>
                  <a:srgbClr val="003865"/>
                </a:solidFill>
                <a:cs typeface="Calibri"/>
              </a:rPr>
              <a:t>Lenders must maintain 20% lender capital at risk for approval</a:t>
            </a:r>
          </a:p>
          <a:p>
            <a:r>
              <a:rPr lang="en-US" sz="2000" dirty="0">
                <a:solidFill>
                  <a:srgbClr val="003865"/>
                </a:solidFill>
                <a:cs typeface="Calibri"/>
              </a:rPr>
              <a:t>Lenders set the terms and conditions for loans subject to standard lending policy and procedures, while also incorporating SSBCI 2.0 and MNLGP guidelines</a:t>
            </a:r>
          </a:p>
          <a:p>
            <a:r>
              <a:rPr lang="en-US" sz="2000" dirty="0">
                <a:solidFill>
                  <a:srgbClr val="003865"/>
                </a:solidFill>
                <a:cs typeface="Calibri"/>
              </a:rPr>
              <a:t>Lender follows standard practice related to loan terms, interest rates, and types of collateral, for example:</a:t>
            </a:r>
          </a:p>
          <a:p>
            <a:pPr marL="1257300" lvl="2" indent="-342900"/>
            <a:r>
              <a:rPr lang="en-US" sz="2000" dirty="0">
                <a:solidFill>
                  <a:srgbClr val="003865"/>
                </a:solidFill>
                <a:cs typeface="Calibri"/>
              </a:rPr>
              <a:t>5-7 years equipment financing </a:t>
            </a:r>
          </a:p>
          <a:p>
            <a:pPr marL="1257300" lvl="2" indent="-342900"/>
            <a:r>
              <a:rPr lang="en-US" sz="2000" dirty="0">
                <a:solidFill>
                  <a:srgbClr val="003865"/>
                </a:solidFill>
                <a:cs typeface="Calibri"/>
              </a:rPr>
              <a:t>10-15 years commercial real estate</a:t>
            </a:r>
            <a:endParaRPr lang="en-US" sz="3200" dirty="0">
              <a:solidFill>
                <a:srgbClr val="003865"/>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2892356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MNLGP Loan Enrollment</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marL="0" indent="0">
              <a:buNone/>
            </a:pPr>
            <a:r>
              <a:rPr lang="en-US" sz="3200" b="1" u="sng" dirty="0">
                <a:solidFill>
                  <a:schemeClr val="tx1"/>
                </a:solidFill>
                <a:cs typeface="Calibri"/>
              </a:rPr>
              <a:t>Step Three:  Loan Packet Submissions</a:t>
            </a:r>
          </a:p>
          <a:p>
            <a:r>
              <a:rPr lang="en-US" sz="2000" dirty="0">
                <a:solidFill>
                  <a:schemeClr val="tx1"/>
                </a:solidFill>
                <a:cs typeface="Calibri"/>
              </a:rPr>
              <a:t>Lenders submit the Loan Enrollment Request Form with lender approval attachments to </a:t>
            </a:r>
            <a:r>
              <a:rPr lang="en-US" sz="2000" dirty="0">
                <a:solidFill>
                  <a:srgbClr val="000000"/>
                </a:solidFill>
                <a:cs typeface="Calibri"/>
                <a:hlinkClick r:id="rId3"/>
              </a:rPr>
              <a:t>ssbci.deed@state.mn.us</a:t>
            </a:r>
            <a:endParaRPr lang="en-US" sz="2000" dirty="0">
              <a:solidFill>
                <a:srgbClr val="000000"/>
              </a:solidFill>
              <a:cs typeface="Calibri"/>
            </a:endParaRPr>
          </a:p>
          <a:p>
            <a:r>
              <a:rPr lang="en-US" sz="2000" dirty="0">
                <a:solidFill>
                  <a:schemeClr val="tx1"/>
                </a:solidFill>
                <a:cs typeface="Calibri"/>
              </a:rPr>
              <a:t>DEED will review each enrollment request for compliance with SSBCI regulations and other program qualifications and issue an approval letter</a:t>
            </a:r>
          </a:p>
          <a:p>
            <a:r>
              <a:rPr lang="en-US" sz="2000" dirty="0">
                <a:solidFill>
                  <a:schemeClr val="tx1"/>
                </a:solidFill>
                <a:cs typeface="Calibri"/>
              </a:rPr>
              <a:t>Upon approval, the lender and DEED will enter into a loan enrollment agreement stating the term and maximum amount of the guarantee</a:t>
            </a:r>
          </a:p>
          <a:p>
            <a:r>
              <a:rPr lang="en-US" sz="2000" dirty="0">
                <a:solidFill>
                  <a:schemeClr val="tx1"/>
                </a:solidFill>
                <a:cs typeface="Calibri"/>
              </a:rPr>
              <a:t>Lender may not close the loan prior to DEED approval</a:t>
            </a:r>
          </a:p>
          <a:p>
            <a:r>
              <a:rPr lang="en-US" sz="2000" dirty="0">
                <a:solidFill>
                  <a:schemeClr val="tx1"/>
                </a:solidFill>
                <a:cs typeface="Calibri"/>
              </a:rPr>
              <a:t>Lender must remit 0.25% guarantee fee within 30 days of signing the loan enrollment agreement</a:t>
            </a:r>
            <a:endParaRPr lang="en-US" sz="3200" dirty="0">
              <a:solidFill>
                <a:schemeClr val="tx1"/>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3284712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MNLGP Loan Management</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lnSpcReduction="10000"/>
          </a:bodyPr>
          <a:lstStyle/>
          <a:p>
            <a:pPr marL="0" indent="0">
              <a:buNone/>
            </a:pPr>
            <a:r>
              <a:rPr lang="en-US" sz="3200" b="1" u="sng" dirty="0">
                <a:solidFill>
                  <a:schemeClr val="tx1"/>
                </a:solidFill>
                <a:cs typeface="Calibri"/>
              </a:rPr>
              <a:t>Step Four:  Managing Enrolled Loans</a:t>
            </a:r>
          </a:p>
          <a:p>
            <a:r>
              <a:rPr lang="en-US" sz="2000" dirty="0">
                <a:solidFill>
                  <a:schemeClr val="tx1"/>
                </a:solidFill>
                <a:cs typeface="Calibri"/>
              </a:rPr>
              <a:t>Lender is responsible for managing the loan and the borrower relationship</a:t>
            </a:r>
          </a:p>
          <a:p>
            <a:r>
              <a:rPr lang="en-US" sz="2000" dirty="0">
                <a:solidFill>
                  <a:schemeClr val="tx1"/>
                </a:solidFill>
                <a:cs typeface="Calibri"/>
              </a:rPr>
              <a:t>Lenders must submit quarterly and annual reports reflecting the current status of all enrolled loans</a:t>
            </a:r>
          </a:p>
          <a:p>
            <a:r>
              <a:rPr lang="en-US" sz="2000" dirty="0">
                <a:solidFill>
                  <a:schemeClr val="tx1"/>
                </a:solidFill>
                <a:cs typeface="Calibri"/>
              </a:rPr>
              <a:t>The guarantee will never exceed 80% of the outstanding principal  </a:t>
            </a:r>
          </a:p>
          <a:p>
            <a:r>
              <a:rPr lang="en-US" sz="2000" dirty="0">
                <a:solidFill>
                  <a:schemeClr val="tx1"/>
                </a:solidFill>
                <a:cs typeface="Calibri"/>
              </a:rPr>
              <a:t>To maintain the guarantee, lender may not amend the original note without notification and approval from DEED.  Loan refinancing, amendments, extending, participating, swaps, or selling are examples of actions that may impact the ability to request the guarantee.</a:t>
            </a:r>
          </a:p>
          <a:p>
            <a:r>
              <a:rPr lang="en-US" sz="2000" dirty="0">
                <a:solidFill>
                  <a:schemeClr val="tx1"/>
                </a:solidFill>
                <a:cs typeface="Calibri"/>
              </a:rPr>
              <a:t>In instances of borrower default, lender follows claim process detailed in the loan enrollment agreement</a:t>
            </a:r>
            <a:endParaRPr lang="en-US" sz="3200" dirty="0">
              <a:solidFill>
                <a:schemeClr val="tx1"/>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2828894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MNLGP Qualified Use of Funds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fontScale="62500" lnSpcReduction="20000"/>
          </a:bodyPr>
          <a:lstStyle/>
          <a:p>
            <a:pPr marL="0" indent="0">
              <a:buNone/>
            </a:pPr>
            <a:r>
              <a:rPr lang="en-US" sz="3200" b="1" dirty="0">
                <a:solidFill>
                  <a:schemeClr val="tx1"/>
                </a:solidFill>
                <a:cs typeface="Calibri"/>
              </a:rPr>
              <a:t>Guarantee approvals may be issued for small business loans made to borrowers for the following purposes. There are no limits or preferences to the type of industry, except as restricted by SSBCI  guidelines.  Lenders will follow industry standards when issuing approvals and setting terms and conditions with the borrower.</a:t>
            </a:r>
            <a:r>
              <a:rPr lang="en-US" sz="3200" dirty="0">
                <a:solidFill>
                  <a:schemeClr val="tx1"/>
                </a:solidFill>
                <a:cs typeface="Calibri"/>
              </a:rPr>
              <a:t> </a:t>
            </a:r>
          </a:p>
          <a:p>
            <a:pPr marL="800100" lvl="1" indent="-342900"/>
            <a:r>
              <a:rPr lang="en-US" sz="3200" dirty="0">
                <a:solidFill>
                  <a:schemeClr val="tx1"/>
                </a:solidFill>
                <a:cs typeface="Calibri"/>
              </a:rPr>
              <a:t>Equipment Purchase</a:t>
            </a:r>
          </a:p>
          <a:p>
            <a:pPr marL="800100" lvl="1" indent="-342900"/>
            <a:r>
              <a:rPr lang="en-US" sz="3200" dirty="0">
                <a:solidFill>
                  <a:schemeClr val="tx1"/>
                </a:solidFill>
                <a:cs typeface="Calibri"/>
              </a:rPr>
              <a:t>Inventory Purchase</a:t>
            </a:r>
          </a:p>
          <a:p>
            <a:pPr marL="800100" lvl="1" indent="-342900"/>
            <a:r>
              <a:rPr lang="en-US" sz="3200" dirty="0">
                <a:solidFill>
                  <a:schemeClr val="tx1"/>
                </a:solidFill>
                <a:cs typeface="Calibri"/>
              </a:rPr>
              <a:t>Services Used in Production, Manufacturing, or Delivery of Business Goods or Services</a:t>
            </a:r>
          </a:p>
          <a:p>
            <a:pPr marL="800100" lvl="1" indent="-342900"/>
            <a:r>
              <a:rPr lang="en-US" sz="3200" dirty="0">
                <a:solidFill>
                  <a:schemeClr val="tx1"/>
                </a:solidFill>
                <a:cs typeface="Calibri"/>
              </a:rPr>
              <a:t>Approved Working Capital</a:t>
            </a:r>
          </a:p>
          <a:p>
            <a:pPr marL="800100" lvl="1" indent="-342900"/>
            <a:r>
              <a:rPr lang="en-US" sz="3200" dirty="0">
                <a:solidFill>
                  <a:schemeClr val="tx1"/>
                </a:solidFill>
                <a:cs typeface="Calibri"/>
              </a:rPr>
              <a:t>Qualified Commercial Owner-Occupied Real Estate Construction, Renovations, or Purchases</a:t>
            </a:r>
          </a:p>
          <a:p>
            <a:pPr marL="800100" lvl="1" indent="-342900"/>
            <a:r>
              <a:rPr lang="en-US" sz="3200" dirty="0">
                <a:solidFill>
                  <a:schemeClr val="tx1"/>
                </a:solidFill>
                <a:cs typeface="Calibri"/>
              </a:rPr>
              <a:t>Tangible and Intangible Purchases (Except Goodwill)</a:t>
            </a:r>
          </a:p>
          <a:p>
            <a:pPr marL="800100" lvl="1" indent="-342900"/>
            <a:r>
              <a:rPr lang="en-US" sz="3200" dirty="0">
                <a:solidFill>
                  <a:schemeClr val="tx1"/>
                </a:solidFill>
                <a:cs typeface="Calibri"/>
              </a:rPr>
              <a:t>Approved Business Start-Up Funding</a:t>
            </a:r>
            <a:endParaRPr lang="en-US" sz="3200" dirty="0">
              <a:solidFill>
                <a:schemeClr val="tx1"/>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3612289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SSBCI 2.0 Use of Funds Restrictions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fontScale="92500" lnSpcReduction="20000"/>
          </a:bodyPr>
          <a:lstStyle/>
          <a:p>
            <a:pPr marL="800100" lvl="1" indent="-342900"/>
            <a:r>
              <a:rPr lang="en-US" sz="3200" dirty="0">
                <a:solidFill>
                  <a:schemeClr val="tx1"/>
                </a:solidFill>
                <a:cs typeface="Calibri"/>
              </a:rPr>
              <a:t>Ineligible business type</a:t>
            </a:r>
          </a:p>
          <a:p>
            <a:pPr marL="800100" lvl="1" indent="-342900"/>
            <a:r>
              <a:rPr lang="en-US" sz="3200" dirty="0">
                <a:solidFill>
                  <a:schemeClr val="tx1"/>
                </a:solidFill>
                <a:cs typeface="Calibri"/>
              </a:rPr>
              <a:t>Ineligible use of proceeds</a:t>
            </a:r>
          </a:p>
          <a:p>
            <a:pPr marL="800100" lvl="1" indent="-342900"/>
            <a:r>
              <a:rPr lang="en-US" sz="3200" dirty="0">
                <a:solidFill>
                  <a:schemeClr val="tx1"/>
                </a:solidFill>
                <a:cs typeface="Calibri"/>
              </a:rPr>
              <a:t>Disqualifying owner standards including prohibited affiliations</a:t>
            </a:r>
          </a:p>
          <a:p>
            <a:pPr marL="800100" lvl="1" indent="-342900"/>
            <a:r>
              <a:rPr lang="en-US" sz="3200" dirty="0">
                <a:solidFill>
                  <a:schemeClr val="tx1"/>
                </a:solidFill>
                <a:cs typeface="Calibri"/>
              </a:rPr>
              <a:t>Use of other federal or state funds for same loan purpose</a:t>
            </a:r>
          </a:p>
          <a:p>
            <a:pPr marL="800100" lvl="1" indent="-342900"/>
            <a:r>
              <a:rPr lang="en-US" sz="3200" dirty="0">
                <a:solidFill>
                  <a:schemeClr val="tx1"/>
                </a:solidFill>
                <a:cs typeface="Calibri"/>
              </a:rPr>
              <a:t>Passive real estate</a:t>
            </a:r>
          </a:p>
          <a:p>
            <a:pPr marL="800100" lvl="1" indent="-342900"/>
            <a:r>
              <a:rPr lang="en-US" sz="3200" dirty="0">
                <a:solidFill>
                  <a:schemeClr val="tx1"/>
                </a:solidFill>
                <a:cs typeface="Calibri"/>
              </a:rPr>
              <a:t>Business located outside of Minnesota </a:t>
            </a:r>
          </a:p>
          <a:p>
            <a:pPr marL="800100" lvl="1" indent="-342900"/>
            <a:r>
              <a:rPr lang="en-US" sz="3200" dirty="0">
                <a:solidFill>
                  <a:schemeClr val="tx1"/>
                </a:solidFill>
                <a:cs typeface="Calibri"/>
              </a:rPr>
              <a:t>Restrictions on refinancing</a:t>
            </a:r>
            <a:endParaRPr lang="en-US" sz="3200" dirty="0">
              <a:solidFill>
                <a:schemeClr val="tx1"/>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3974628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Lender and Borrower Certifications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fontScale="62500" lnSpcReduction="20000"/>
          </a:bodyPr>
          <a:lstStyle/>
          <a:p>
            <a:pPr marL="0" indent="0">
              <a:buNone/>
            </a:pPr>
            <a:r>
              <a:rPr lang="en-US" sz="3200" dirty="0">
                <a:solidFill>
                  <a:schemeClr val="tx1"/>
                </a:solidFill>
                <a:cs typeface="Calibri"/>
              </a:rPr>
              <a:t>Certifications are required for each SSBCI transaction and must be signed by an authorized representative.</a:t>
            </a:r>
          </a:p>
          <a:p>
            <a:pPr marL="457200" lvl="1" indent="0">
              <a:buNone/>
            </a:pPr>
            <a:r>
              <a:rPr lang="en-US" sz="3200" b="1" dirty="0">
                <a:solidFill>
                  <a:schemeClr val="tx1"/>
                </a:solidFill>
                <a:cs typeface="Calibri"/>
              </a:rPr>
              <a:t>Lender Certifications</a:t>
            </a:r>
          </a:p>
          <a:p>
            <a:pPr marL="457200" lvl="1" indent="0">
              <a:buNone/>
            </a:pPr>
            <a:r>
              <a:rPr lang="en-US" sz="3200" dirty="0">
                <a:solidFill>
                  <a:schemeClr val="tx1"/>
                </a:solidFill>
                <a:cs typeface="Calibri"/>
              </a:rPr>
              <a:t>1. Use of Proceeds</a:t>
            </a:r>
          </a:p>
          <a:p>
            <a:pPr marL="457200" lvl="1" indent="0">
              <a:buNone/>
            </a:pPr>
            <a:r>
              <a:rPr lang="en-US" sz="3200" dirty="0">
                <a:solidFill>
                  <a:schemeClr val="tx1"/>
                </a:solidFill>
                <a:cs typeface="Calibri"/>
              </a:rPr>
              <a:t>2. Conflict of Interest</a:t>
            </a:r>
          </a:p>
          <a:p>
            <a:pPr marL="457200" lvl="1" indent="0">
              <a:buNone/>
            </a:pPr>
            <a:r>
              <a:rPr lang="en-US" sz="3200" dirty="0">
                <a:solidFill>
                  <a:schemeClr val="tx1"/>
                </a:solidFill>
                <a:cs typeface="Calibri"/>
              </a:rPr>
              <a:t>3. Sex Offender Certification (submitted with lender enrollment application)</a:t>
            </a:r>
          </a:p>
          <a:p>
            <a:pPr marL="457200" lvl="1" indent="0">
              <a:buNone/>
            </a:pPr>
            <a:r>
              <a:rPr lang="en-US" sz="3200" b="1" dirty="0">
                <a:solidFill>
                  <a:schemeClr val="tx1"/>
                </a:solidFill>
                <a:cs typeface="Calibri"/>
              </a:rPr>
              <a:t>Borrower Certifications </a:t>
            </a:r>
          </a:p>
          <a:p>
            <a:pPr marL="457200" lvl="1" indent="0">
              <a:buNone/>
            </a:pPr>
            <a:r>
              <a:rPr lang="en-US" sz="3200" dirty="0">
                <a:solidFill>
                  <a:schemeClr val="tx1"/>
                </a:solidFill>
                <a:cs typeface="Calibri"/>
              </a:rPr>
              <a:t>1. Use of Proceeds</a:t>
            </a:r>
          </a:p>
          <a:p>
            <a:pPr marL="457200" lvl="1" indent="0">
              <a:buNone/>
            </a:pPr>
            <a:r>
              <a:rPr lang="en-US" sz="3200" dirty="0">
                <a:solidFill>
                  <a:schemeClr val="tx1"/>
                </a:solidFill>
                <a:cs typeface="Calibri"/>
              </a:rPr>
              <a:t>2. Conflict of Interest</a:t>
            </a:r>
          </a:p>
          <a:p>
            <a:pPr marL="457200" lvl="1" indent="0">
              <a:buNone/>
            </a:pPr>
            <a:r>
              <a:rPr lang="en-US" sz="3200" dirty="0">
                <a:solidFill>
                  <a:schemeClr val="tx1"/>
                </a:solidFill>
                <a:cs typeface="Calibri"/>
              </a:rPr>
              <a:t>3. Sex Offender Certification</a:t>
            </a:r>
          </a:p>
          <a:p>
            <a:pPr marL="457200" lvl="1" indent="0">
              <a:buNone/>
            </a:pPr>
            <a:r>
              <a:rPr lang="en-US" sz="3200" dirty="0">
                <a:solidFill>
                  <a:schemeClr val="tx1"/>
                </a:solidFill>
                <a:cs typeface="Calibri"/>
              </a:rPr>
              <a:t>4. Self Certification SEDI-Owned or Very Small Business</a:t>
            </a:r>
            <a:endParaRPr lang="en-US" sz="3200" dirty="0">
              <a:solidFill>
                <a:schemeClr val="tx1"/>
              </a:solidFill>
            </a:endParaRPr>
          </a:p>
        </p:txBody>
      </p:sp>
    </p:spTree>
    <p:extLst>
      <p:ext uri="{BB962C8B-B14F-4D97-AF65-F5344CB8AC3E}">
        <p14:creationId xmlns:p14="http://schemas.microsoft.com/office/powerpoint/2010/main" val="769226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Borrower Demographics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lvl="1"/>
            <a:r>
              <a:rPr lang="en-US" sz="3200" dirty="0">
                <a:solidFill>
                  <a:srgbClr val="003865"/>
                </a:solidFill>
                <a:cs typeface="Calibri"/>
              </a:rPr>
              <a:t>Demographics data is requested regardless of SEDI status</a:t>
            </a:r>
          </a:p>
          <a:p>
            <a:pPr lvl="1"/>
            <a:r>
              <a:rPr lang="en-US" sz="3200" dirty="0">
                <a:solidFill>
                  <a:srgbClr val="003865"/>
                </a:solidFill>
                <a:cs typeface="Calibri"/>
              </a:rPr>
              <a:t>Borrowers may not be denied program enrollment if unwilling to provide demographics information</a:t>
            </a:r>
          </a:p>
          <a:p>
            <a:pPr lvl="1"/>
            <a:r>
              <a:rPr lang="en-US" sz="3200" dirty="0">
                <a:solidFill>
                  <a:srgbClr val="003865"/>
                </a:solidFill>
                <a:cs typeface="Calibri"/>
              </a:rPr>
              <a:t>Borrowers are able to select from a set list of responses, regarding race, ethnicity, ancestry, gender, sexual orientation and veteran status</a:t>
            </a:r>
            <a:endParaRPr lang="en-US" sz="3200" dirty="0">
              <a:solidFill>
                <a:srgbClr val="003865"/>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3843538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Thank You!</a:t>
            </a:r>
          </a:p>
        </p:txBody>
      </p:sp>
      <p:sp>
        <p:nvSpPr>
          <p:cNvPr id="3" name="Text Placeholder 2"/>
          <p:cNvSpPr>
            <a:spLocks noGrp="1"/>
          </p:cNvSpPr>
          <p:nvPr>
            <p:ph type="body" sz="quarter" idx="13"/>
          </p:nvPr>
        </p:nvSpPr>
        <p:spPr/>
        <p:txBody>
          <a:bodyPr/>
          <a:lstStyle/>
          <a:p>
            <a:r>
              <a:rPr lang="en-US" sz="3200" b="1" dirty="0">
                <a:solidFill>
                  <a:schemeClr val="tx1"/>
                </a:solidFill>
              </a:rPr>
              <a:t>Honey C. Burg, Program Administrator Principal</a:t>
            </a:r>
          </a:p>
          <a:p>
            <a:r>
              <a:rPr lang="en-US" sz="3200" b="1" dirty="0">
                <a:solidFill>
                  <a:schemeClr val="tx1"/>
                </a:solidFill>
              </a:rPr>
              <a:t>SSBCI Unit, Office of Business Finance</a:t>
            </a:r>
          </a:p>
          <a:p>
            <a:r>
              <a:rPr lang="en-US" sz="3200" b="1" i="1" dirty="0">
                <a:solidFill>
                  <a:schemeClr val="tx1"/>
                </a:solidFill>
              </a:rPr>
              <a:t>ssbci.deed@state.mn.us</a:t>
            </a:r>
            <a:endParaRPr lang="en-US" sz="2800" b="1" i="1" dirty="0">
              <a:solidFill>
                <a:schemeClr val="tx1"/>
              </a:solidFill>
            </a:endParaRPr>
          </a:p>
          <a:p>
            <a:endParaRPr lang="en-US" sz="3200" b="1" dirty="0"/>
          </a:p>
        </p:txBody>
      </p:sp>
    </p:spTree>
    <p:extLst>
      <p:ext uri="{BB962C8B-B14F-4D97-AF65-F5344CB8AC3E}">
        <p14:creationId xmlns:p14="http://schemas.microsoft.com/office/powerpoint/2010/main" val="242918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Agenda</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lvl="1"/>
            <a:r>
              <a:rPr lang="en-US" sz="3200" dirty="0">
                <a:solidFill>
                  <a:schemeClr val="tx1"/>
                </a:solidFill>
                <a:cs typeface="Calibri"/>
              </a:rPr>
              <a:t>Introductions </a:t>
            </a:r>
            <a:endParaRPr lang="en-US" sz="3200" dirty="0">
              <a:solidFill>
                <a:schemeClr val="tx1"/>
              </a:solidFill>
            </a:endParaRP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SSBCI 2.0 Funding</a:t>
            </a:r>
            <a:endParaRPr lang="en-US" sz="3200" dirty="0">
              <a:solidFill>
                <a:schemeClr val="tx1"/>
              </a:solidFill>
              <a:cs typeface="Calibri"/>
            </a:endParaRP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Lender Enrollment and Participation</a:t>
            </a:r>
            <a:endParaRPr lang="en-US" sz="3200" dirty="0">
              <a:solidFill>
                <a:schemeClr val="tx1"/>
              </a:solidFill>
              <a:cs typeface="Calibri"/>
            </a:endParaRP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Qualifying Small Business Loans</a:t>
            </a:r>
            <a:r>
              <a:rPr lang="en-US" sz="3200" dirty="0">
                <a:solidFill>
                  <a:schemeClr val="tx1"/>
                </a:solidFill>
                <a:cs typeface="Calibri"/>
              </a:rPr>
              <a:t> </a:t>
            </a: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Loan Enrollments</a:t>
            </a:r>
            <a:endParaRPr lang="en-US" sz="3200" dirty="0">
              <a:solidFill>
                <a:schemeClr val="tx1"/>
              </a:solidFill>
              <a:cs typeface="Calibri"/>
            </a:endParaRPr>
          </a:p>
          <a:p>
            <a:pPr lvl="1"/>
            <a:r>
              <a:rPr kumimoji="0" lang="en-US" sz="3200" b="0" i="0" u="none" strike="noStrike" kern="1200" cap="none" spc="0" normalizeH="0" baseline="0" noProof="0" dirty="0">
                <a:ln>
                  <a:noFill/>
                </a:ln>
                <a:solidFill>
                  <a:schemeClr val="tx1"/>
                </a:solidFill>
                <a:effectLst/>
                <a:uLnTx/>
                <a:uFillTx/>
                <a:latin typeface="+mn-lt"/>
                <a:ea typeface="+mn-ea"/>
                <a:cs typeface="Calibri"/>
              </a:rPr>
              <a:t>Wrap Up (Q&amp;A)</a:t>
            </a:r>
            <a:endParaRPr lang="en-US" sz="3200" dirty="0">
              <a:solidFill>
                <a:schemeClr val="tx1"/>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143118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SSBCI 2.0 Funding Overview</a:t>
            </a:r>
          </a:p>
        </p:txBody>
      </p:sp>
      <p:sp>
        <p:nvSpPr>
          <p:cNvPr id="3" name="Content Placeholder 2"/>
          <p:cNvSpPr>
            <a:spLocks noGrp="1"/>
          </p:cNvSpPr>
          <p:nvPr>
            <p:ph idx="1"/>
          </p:nvPr>
        </p:nvSpPr>
        <p:spPr>
          <a:xfrm>
            <a:off x="838200" y="1700011"/>
            <a:ext cx="10515600" cy="4476952"/>
          </a:xfrm>
        </p:spPr>
        <p:txBody>
          <a:bodyPr>
            <a:normAutofit/>
          </a:bodyPr>
          <a:lstStyle/>
          <a:p>
            <a:r>
              <a:rPr lang="en-US" sz="2800" dirty="0">
                <a:solidFill>
                  <a:schemeClr val="tx1"/>
                </a:solidFill>
                <a:cs typeface="Calibri"/>
              </a:rPr>
              <a:t>Federal funds from the U.S. Dept. of the Treasury</a:t>
            </a:r>
          </a:p>
          <a:p>
            <a:r>
              <a:rPr lang="en-US" sz="2800" dirty="0">
                <a:solidFill>
                  <a:schemeClr val="tx1"/>
                </a:solidFill>
                <a:cs typeface="Calibri"/>
              </a:rPr>
              <a:t>Part of the American Rescue Plan Act of 2021 (ARPA)</a:t>
            </a:r>
          </a:p>
          <a:p>
            <a:r>
              <a:rPr lang="en-US" sz="2800" dirty="0">
                <a:solidFill>
                  <a:schemeClr val="tx1"/>
                </a:solidFill>
              </a:rPr>
              <a:t>Minnesota expects to receive $97M over several years</a:t>
            </a:r>
          </a:p>
          <a:p>
            <a:r>
              <a:rPr lang="en-US" sz="2800" dirty="0">
                <a:solidFill>
                  <a:schemeClr val="tx1"/>
                </a:solidFill>
                <a:cs typeface="Calibri"/>
              </a:rPr>
              <a:t>Six approved small business credit support and venture capital programs</a:t>
            </a:r>
          </a:p>
          <a:p>
            <a:r>
              <a:rPr lang="en-US" sz="2800" dirty="0">
                <a:solidFill>
                  <a:schemeClr val="tx1"/>
                </a:solidFill>
                <a:cs typeface="Calibri"/>
              </a:rPr>
              <a:t>Provides access to additional capital for qualified small businesses</a:t>
            </a:r>
          </a:p>
          <a:p>
            <a:r>
              <a:rPr lang="en-US" sz="2800" dirty="0">
                <a:solidFill>
                  <a:schemeClr val="tx1"/>
                </a:solidFill>
                <a:cs typeface="Calibri"/>
              </a:rPr>
              <a:t>SSBCI funding causes and results in private financing</a:t>
            </a:r>
          </a:p>
          <a:p>
            <a:pPr lvl="1"/>
            <a:endParaRPr lang="en-US" sz="2800" dirty="0">
              <a:solidFill>
                <a:srgbClr val="003865"/>
              </a:solidFill>
            </a:endParaRPr>
          </a:p>
          <a:p>
            <a:endParaRPr lang="en-US" sz="2800" dirty="0">
              <a:solidFill>
                <a:srgbClr val="003865"/>
              </a:solidFill>
            </a:endParaRPr>
          </a:p>
          <a:p>
            <a:pPr>
              <a:lnSpc>
                <a:spcPct val="80000"/>
              </a:lnSpc>
            </a:pPr>
            <a:endParaRPr lang="en-US" sz="2800" dirty="0">
              <a:solidFill>
                <a:srgbClr val="003865"/>
              </a:solidFill>
            </a:endParaRPr>
          </a:p>
          <a:p>
            <a:pPr>
              <a:lnSpc>
                <a:spcPct val="80000"/>
              </a:lnSpc>
            </a:pPr>
            <a:endParaRPr lang="en-US" sz="2800" dirty="0">
              <a:solidFill>
                <a:srgbClr val="003865"/>
              </a:solidFill>
            </a:endParaRPr>
          </a:p>
          <a:p>
            <a:pPr>
              <a:lnSpc>
                <a:spcPct val="80000"/>
              </a:lnSpc>
            </a:pPr>
            <a:endParaRPr lang="en-US" sz="2800" dirty="0">
              <a:solidFill>
                <a:srgbClr val="003865"/>
              </a:solidFill>
            </a:endParaRPr>
          </a:p>
          <a:p>
            <a:pPr>
              <a:lnSpc>
                <a:spcPct val="80000"/>
              </a:lnSpc>
            </a:pPr>
            <a:endParaRPr lang="en-US" sz="2800" dirty="0">
              <a:solidFill>
                <a:srgbClr val="003865"/>
              </a:solidFill>
            </a:endParaRPr>
          </a:p>
          <a:p>
            <a:endParaRPr lang="en-US" dirty="0"/>
          </a:p>
        </p:txBody>
      </p:sp>
      <p:sp>
        <p:nvSpPr>
          <p:cNvPr id="5" name="Slide Number Placeholder 4"/>
          <p:cNvSpPr>
            <a:spLocks noGrp="1"/>
          </p:cNvSpPr>
          <p:nvPr>
            <p:ph type="sldNum" sz="quarter" idx="12"/>
          </p:nvPr>
        </p:nvSpPr>
        <p:spPr bwMode="black">
          <a:xfrm>
            <a:off x="9891132" y="6356350"/>
            <a:ext cx="14626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3</a:t>
            </a:fld>
            <a:endParaRPr lang="en-US" dirty="0"/>
          </a:p>
        </p:txBody>
      </p:sp>
    </p:spTree>
    <p:extLst>
      <p:ext uri="{BB962C8B-B14F-4D97-AF65-F5344CB8AC3E}">
        <p14:creationId xmlns:p14="http://schemas.microsoft.com/office/powerpoint/2010/main" val="3735222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32E5-653A-4EB0-9B83-FC77C0A625CB}"/>
              </a:ext>
            </a:extLst>
          </p:cNvPr>
          <p:cNvSpPr>
            <a:spLocks noGrp="1"/>
          </p:cNvSpPr>
          <p:nvPr>
            <p:ph type="title"/>
          </p:nvPr>
        </p:nvSpPr>
        <p:spPr/>
        <p:txBody>
          <a:bodyPr>
            <a:normAutofit/>
          </a:bodyPr>
          <a:lstStyle/>
          <a:p>
            <a:pPr algn="l"/>
            <a:r>
              <a:rPr lang="en-US" sz="5400" b="1" dirty="0"/>
              <a:t>SSBCI 2.0 Programs</a:t>
            </a:r>
          </a:p>
        </p:txBody>
      </p:sp>
      <p:sp>
        <p:nvSpPr>
          <p:cNvPr id="5" name="Content Placeholder 2">
            <a:extLst>
              <a:ext uri="{FF2B5EF4-FFF2-40B4-BE49-F238E27FC236}">
                <a16:creationId xmlns:a16="http://schemas.microsoft.com/office/drawing/2014/main" id="{CE7E562C-4021-4B7E-8AE9-CDF1223B86FC}"/>
              </a:ext>
            </a:extLst>
          </p:cNvPr>
          <p:cNvSpPr txBox="1">
            <a:spLocks/>
          </p:cNvSpPr>
          <p:nvPr/>
        </p:nvSpPr>
        <p:spPr bwMode="white">
          <a:xfrm>
            <a:off x="838200" y="1163018"/>
            <a:ext cx="10515600" cy="487943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spcAft>
                <a:spcPts val="1000"/>
              </a:spcAft>
              <a:buClr>
                <a:schemeClr val="accent2"/>
              </a:buClr>
              <a:buFont typeface="Arial" panose="020B0604020202020204" pitchFamily="34" charset="0"/>
              <a:buChar char="•"/>
              <a:defRPr sz="2500" kern="1200">
                <a:solidFill>
                  <a:schemeClr val="bg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2100" kern="1200">
                <a:solidFill>
                  <a:schemeClr val="bg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1700" kern="1200">
                <a:solidFill>
                  <a:schemeClr val="bg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1700" kern="1200">
                <a:solidFill>
                  <a:schemeClr val="bg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2"/>
              </a:buClr>
              <a:buFont typeface="Arial" panose="020B0604020202020204" pitchFamily="34" charset="0"/>
              <a:buChar char="•"/>
              <a:defRPr sz="17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400" dirty="0"/>
              <a:t>Loan Guarantee - Banks, Credit Unions, CDFIs - $12.5M</a:t>
            </a:r>
          </a:p>
          <a:p>
            <a:r>
              <a:rPr lang="en-US" sz="3400" dirty="0"/>
              <a:t>Loan Participation - CDFIs &amp; Nonprofit Lenders - $25M</a:t>
            </a:r>
          </a:p>
          <a:p>
            <a:r>
              <a:rPr lang="en-US" sz="3400" dirty="0"/>
              <a:t>Automation Loan Participation - $12.5M</a:t>
            </a:r>
          </a:p>
          <a:p>
            <a:r>
              <a:rPr lang="en-US" sz="3400" dirty="0"/>
              <a:t>Growth Loan Fund - $12.5M</a:t>
            </a:r>
          </a:p>
          <a:p>
            <a:r>
              <a:rPr lang="en-US" sz="3400" dirty="0"/>
              <a:t>Multi-Fund and Direct Investment Venture Capital Programs - $34.5M (administered by U of M)</a:t>
            </a:r>
          </a:p>
          <a:p>
            <a:pPr marL="0" indent="0">
              <a:buNone/>
            </a:pPr>
            <a:endParaRPr lang="en-US" sz="3600" dirty="0"/>
          </a:p>
        </p:txBody>
      </p:sp>
    </p:spTree>
    <p:extLst>
      <p:ext uri="{BB962C8B-B14F-4D97-AF65-F5344CB8AC3E}">
        <p14:creationId xmlns:p14="http://schemas.microsoft.com/office/powerpoint/2010/main" val="2750074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SSBCI 2.0 MN Loan Guarantee Program</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marL="0" indent="0">
              <a:buNone/>
            </a:pPr>
            <a:r>
              <a:rPr lang="en-US" sz="3200" dirty="0">
                <a:solidFill>
                  <a:srgbClr val="003865"/>
                </a:solidFill>
                <a:cs typeface="Calibri"/>
              </a:rPr>
              <a:t>The Minnesota Lo</a:t>
            </a:r>
            <a:r>
              <a:rPr lang="en-US" sz="3200" dirty="0">
                <a:solidFill>
                  <a:schemeClr val="tx1"/>
                </a:solidFill>
                <a:cs typeface="Calibri"/>
              </a:rPr>
              <a:t>an </a:t>
            </a:r>
            <a:r>
              <a:rPr lang="en-US" sz="3200" dirty="0">
                <a:solidFill>
                  <a:srgbClr val="003865"/>
                </a:solidFill>
                <a:cs typeface="Calibri"/>
              </a:rPr>
              <a:t>Guarantee Program (MNLGP) is a lender support program providing 80% guarantees up to $800K for qualified business loans</a:t>
            </a:r>
          </a:p>
          <a:p>
            <a:pPr marL="0" indent="0">
              <a:buNone/>
            </a:pPr>
            <a:r>
              <a:rPr kumimoji="0" lang="en-US" sz="3200" b="1" i="0" u="none" strike="noStrike" kern="1200" cap="none" spc="0" normalizeH="0" baseline="0" noProof="0" dirty="0">
                <a:ln>
                  <a:noFill/>
                </a:ln>
                <a:solidFill>
                  <a:srgbClr val="003865"/>
                </a:solidFill>
                <a:effectLst/>
                <a:uLnTx/>
                <a:uFillTx/>
                <a:ea typeface="+mn-ea"/>
                <a:cs typeface="Calibri"/>
              </a:rPr>
              <a:t>MNLGP Benefits</a:t>
            </a:r>
          </a:p>
          <a:p>
            <a:pPr marL="685800" marR="0" lvl="1" indent="-228600" algn="l" defTabSz="914400" rtl="0" eaLnBrk="1" fontAlgn="auto" latinLnBrk="0" hangingPunct="1">
              <a:lnSpc>
                <a:spcPct val="100000"/>
              </a:lnSpc>
              <a:spcBef>
                <a:spcPts val="500"/>
              </a:spcBef>
              <a:spcAft>
                <a:spcPts val="1000"/>
              </a:spcAft>
              <a:buClr>
                <a:srgbClr val="003865"/>
              </a:buClr>
              <a:buSzTx/>
              <a:buFont typeface="Arial" panose="020B0604020202020204" pitchFamily="34" charset="0"/>
              <a:buChar char="•"/>
              <a:tabLst/>
              <a:defRPr/>
            </a:pPr>
            <a:r>
              <a:rPr kumimoji="0" lang="en-US" sz="3200" b="0" i="0" u="none" strike="noStrike" kern="1200" cap="none" spc="0" normalizeH="0" baseline="0" noProof="0" dirty="0">
                <a:ln>
                  <a:noFill/>
                </a:ln>
                <a:solidFill>
                  <a:srgbClr val="003865"/>
                </a:solidFill>
                <a:effectLst/>
                <a:uLnTx/>
                <a:uFillTx/>
                <a:ea typeface="+mn-ea"/>
                <a:cs typeface="Calibri"/>
              </a:rPr>
              <a:t>Mitigates risk to lenders making qualified small business loans with identified shortfalls in collateral value, decreased revenues caused by the </a:t>
            </a:r>
            <a:r>
              <a:rPr kumimoji="0" lang="en-US" sz="3200" b="0" i="0" u="none" strike="noStrike" kern="1200" cap="none" spc="0" normalizeH="0" baseline="0" noProof="0">
                <a:ln>
                  <a:noFill/>
                </a:ln>
                <a:solidFill>
                  <a:srgbClr val="003865"/>
                </a:solidFill>
                <a:effectLst/>
                <a:uLnTx/>
                <a:uFillTx/>
                <a:ea typeface="+mn-ea"/>
                <a:cs typeface="Calibri"/>
              </a:rPr>
              <a:t>COVID-19 pandemic</a:t>
            </a:r>
            <a:endParaRPr lang="en-US" sz="3200" dirty="0">
              <a:solidFill>
                <a:srgbClr val="003865"/>
              </a:solidFill>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243801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Program Snapshot </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pPr marL="0" indent="0">
              <a:buNone/>
            </a:pPr>
            <a:endParaRPr lang="en-US" sz="3200" dirty="0">
              <a:solidFill>
                <a:srgbClr val="003865"/>
              </a:solidFill>
            </a:endParaRPr>
          </a:p>
          <a:p>
            <a:pPr marL="0" indent="0">
              <a:buNone/>
            </a:pPr>
            <a:endParaRPr lang="en-US" sz="3200" dirty="0">
              <a:solidFill>
                <a:schemeClr val="tx1"/>
              </a:solidFill>
            </a:endParaRPr>
          </a:p>
        </p:txBody>
      </p:sp>
      <p:sp>
        <p:nvSpPr>
          <p:cNvPr id="4" name="Rectangle 3" descr="Bank">
            <a:extLst>
              <a:ext uri="{FF2B5EF4-FFF2-40B4-BE49-F238E27FC236}">
                <a16:creationId xmlns:a16="http://schemas.microsoft.com/office/drawing/2014/main" id="{C01E1D7C-AA2E-409B-99AF-5DBF5A234B31}"/>
              </a:ext>
            </a:extLst>
          </p:cNvPr>
          <p:cNvSpPr/>
          <p:nvPr/>
        </p:nvSpPr>
        <p:spPr>
          <a:xfrm>
            <a:off x="1598790" y="1850503"/>
            <a:ext cx="1272796" cy="1272796"/>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6" name="TextBox 5">
            <a:extLst>
              <a:ext uri="{FF2B5EF4-FFF2-40B4-BE49-F238E27FC236}">
                <a16:creationId xmlns:a16="http://schemas.microsoft.com/office/drawing/2014/main" id="{C028CB3C-7137-48A6-9B5A-738351966BE2}"/>
              </a:ext>
            </a:extLst>
          </p:cNvPr>
          <p:cNvSpPr txBox="1"/>
          <p:nvPr/>
        </p:nvSpPr>
        <p:spPr>
          <a:xfrm>
            <a:off x="1422400" y="3181995"/>
            <a:ext cx="1717964" cy="369332"/>
          </a:xfrm>
          <a:prstGeom prst="rect">
            <a:avLst/>
          </a:prstGeom>
          <a:noFill/>
        </p:spPr>
        <p:txBody>
          <a:bodyPr wrap="square">
            <a:spAutoFit/>
          </a:bodyPr>
          <a:lstStyle/>
          <a:p>
            <a:pPr lvl="0">
              <a:lnSpc>
                <a:spcPct val="100000"/>
              </a:lnSpc>
              <a:defRPr b="1"/>
            </a:pPr>
            <a:r>
              <a:rPr lang="en-US" dirty="0"/>
              <a:t>Who Can Apply</a:t>
            </a:r>
          </a:p>
        </p:txBody>
      </p:sp>
      <p:sp>
        <p:nvSpPr>
          <p:cNvPr id="8" name="TextBox 7">
            <a:extLst>
              <a:ext uri="{FF2B5EF4-FFF2-40B4-BE49-F238E27FC236}">
                <a16:creationId xmlns:a16="http://schemas.microsoft.com/office/drawing/2014/main" id="{86EFE269-8F1B-4E7D-9244-1707353B8CDE}"/>
              </a:ext>
            </a:extLst>
          </p:cNvPr>
          <p:cNvSpPr txBox="1"/>
          <p:nvPr/>
        </p:nvSpPr>
        <p:spPr>
          <a:xfrm>
            <a:off x="480300" y="3588526"/>
            <a:ext cx="3980873" cy="1200329"/>
          </a:xfrm>
          <a:prstGeom prst="rect">
            <a:avLst/>
          </a:prstGeom>
          <a:noFill/>
        </p:spPr>
        <p:txBody>
          <a:bodyPr wrap="square">
            <a:spAutoFit/>
          </a:bodyPr>
          <a:lstStyle/>
          <a:p>
            <a:pPr lvl="0" algn="ctr">
              <a:lnSpc>
                <a:spcPct val="100000"/>
              </a:lnSpc>
            </a:pPr>
            <a:r>
              <a:rPr lang="en-US" dirty="0"/>
              <a:t>Small Business Located in MN </a:t>
            </a:r>
          </a:p>
          <a:p>
            <a:pPr lvl="0" algn="ctr">
              <a:lnSpc>
                <a:spcPct val="100000"/>
              </a:lnSpc>
            </a:pPr>
            <a:r>
              <a:rPr lang="en-US" dirty="0"/>
              <a:t>&lt;500 Employees Preferred</a:t>
            </a:r>
          </a:p>
          <a:p>
            <a:pPr lvl="0" algn="ctr">
              <a:lnSpc>
                <a:spcPct val="100000"/>
              </a:lnSpc>
            </a:pPr>
            <a:r>
              <a:rPr lang="en-US" dirty="0"/>
              <a:t>Up to $5M Targeted Loan Amount ($20MM Max Per Loan Purpose)</a:t>
            </a:r>
          </a:p>
        </p:txBody>
      </p:sp>
      <p:sp>
        <p:nvSpPr>
          <p:cNvPr id="9" name="Rectangle 8" descr="Money">
            <a:extLst>
              <a:ext uri="{FF2B5EF4-FFF2-40B4-BE49-F238E27FC236}">
                <a16:creationId xmlns:a16="http://schemas.microsoft.com/office/drawing/2014/main" id="{2721ECC1-12E0-42C4-8AC4-381D6AA73BC4}"/>
              </a:ext>
            </a:extLst>
          </p:cNvPr>
          <p:cNvSpPr/>
          <p:nvPr/>
        </p:nvSpPr>
        <p:spPr>
          <a:xfrm>
            <a:off x="5302590" y="3143578"/>
            <a:ext cx="1272796" cy="1272796"/>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sp>
      <p:sp>
        <p:nvSpPr>
          <p:cNvPr id="11" name="TextBox 10">
            <a:extLst>
              <a:ext uri="{FF2B5EF4-FFF2-40B4-BE49-F238E27FC236}">
                <a16:creationId xmlns:a16="http://schemas.microsoft.com/office/drawing/2014/main" id="{201CE14D-9BFC-4E2F-9D59-CB480C480FF8}"/>
              </a:ext>
            </a:extLst>
          </p:cNvPr>
          <p:cNvSpPr txBox="1"/>
          <p:nvPr/>
        </p:nvSpPr>
        <p:spPr>
          <a:xfrm>
            <a:off x="4922974" y="4484309"/>
            <a:ext cx="2209801" cy="369332"/>
          </a:xfrm>
          <a:prstGeom prst="rect">
            <a:avLst/>
          </a:prstGeom>
          <a:noFill/>
        </p:spPr>
        <p:txBody>
          <a:bodyPr wrap="square">
            <a:spAutoFit/>
          </a:bodyPr>
          <a:lstStyle/>
          <a:p>
            <a:pPr lvl="0">
              <a:lnSpc>
                <a:spcPct val="100000"/>
              </a:lnSpc>
              <a:defRPr b="1"/>
            </a:pPr>
            <a:r>
              <a:rPr lang="en-US" dirty="0"/>
              <a:t>Application Process </a:t>
            </a:r>
          </a:p>
        </p:txBody>
      </p:sp>
      <p:sp>
        <p:nvSpPr>
          <p:cNvPr id="13" name="TextBox 12">
            <a:extLst>
              <a:ext uri="{FF2B5EF4-FFF2-40B4-BE49-F238E27FC236}">
                <a16:creationId xmlns:a16="http://schemas.microsoft.com/office/drawing/2014/main" id="{657963D6-CF7E-41BA-B4A4-BD955E77683D}"/>
              </a:ext>
            </a:extLst>
          </p:cNvPr>
          <p:cNvSpPr txBox="1"/>
          <p:nvPr/>
        </p:nvSpPr>
        <p:spPr>
          <a:xfrm>
            <a:off x="4147217" y="4918472"/>
            <a:ext cx="3671322" cy="923330"/>
          </a:xfrm>
          <a:prstGeom prst="rect">
            <a:avLst/>
          </a:prstGeom>
          <a:noFill/>
        </p:spPr>
        <p:txBody>
          <a:bodyPr wrap="square">
            <a:spAutoFit/>
          </a:bodyPr>
          <a:lstStyle/>
          <a:p>
            <a:pPr lvl="0" algn="ctr">
              <a:lnSpc>
                <a:spcPct val="100000"/>
              </a:lnSpc>
            </a:pPr>
            <a:r>
              <a:rPr lang="en-US" dirty="0"/>
              <a:t>Borrower applies directly with participating lender  </a:t>
            </a:r>
          </a:p>
          <a:p>
            <a:pPr lvl="0" algn="ctr">
              <a:lnSpc>
                <a:spcPct val="100000"/>
              </a:lnSpc>
            </a:pPr>
            <a:r>
              <a:rPr lang="en-US" dirty="0"/>
              <a:t>Lender requests enrollment approval </a:t>
            </a:r>
          </a:p>
        </p:txBody>
      </p:sp>
      <p:sp>
        <p:nvSpPr>
          <p:cNvPr id="14" name="Rectangle 13" descr="Dollar">
            <a:extLst>
              <a:ext uri="{FF2B5EF4-FFF2-40B4-BE49-F238E27FC236}">
                <a16:creationId xmlns:a16="http://schemas.microsoft.com/office/drawing/2014/main" id="{113CA263-777B-4243-8231-3BBF4962DA80}"/>
              </a:ext>
            </a:extLst>
          </p:cNvPr>
          <p:cNvSpPr/>
          <p:nvPr/>
        </p:nvSpPr>
        <p:spPr>
          <a:xfrm>
            <a:off x="9117217" y="1841263"/>
            <a:ext cx="1272796" cy="1272796"/>
          </a:xfrm>
          <a:prstGeom prst="rect">
            <a:avLst/>
          </a:prstGeom>
          <a: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sp>
        <p:nvSpPr>
          <p:cNvPr id="16" name="TextBox 15">
            <a:extLst>
              <a:ext uri="{FF2B5EF4-FFF2-40B4-BE49-F238E27FC236}">
                <a16:creationId xmlns:a16="http://schemas.microsoft.com/office/drawing/2014/main" id="{37BC086D-6299-4C7C-BB65-691148DE82A4}"/>
              </a:ext>
            </a:extLst>
          </p:cNvPr>
          <p:cNvSpPr txBox="1"/>
          <p:nvPr/>
        </p:nvSpPr>
        <p:spPr>
          <a:xfrm>
            <a:off x="8654482" y="3209697"/>
            <a:ext cx="2392218" cy="369332"/>
          </a:xfrm>
          <a:prstGeom prst="rect">
            <a:avLst/>
          </a:prstGeom>
          <a:noFill/>
        </p:spPr>
        <p:txBody>
          <a:bodyPr wrap="square">
            <a:spAutoFit/>
          </a:bodyPr>
          <a:lstStyle/>
          <a:p>
            <a:pPr lvl="0">
              <a:lnSpc>
                <a:spcPct val="100000"/>
              </a:lnSpc>
              <a:defRPr b="1"/>
            </a:pPr>
            <a:r>
              <a:rPr lang="en-US" dirty="0"/>
              <a:t>Terms and Conditions</a:t>
            </a:r>
          </a:p>
        </p:txBody>
      </p:sp>
      <p:sp>
        <p:nvSpPr>
          <p:cNvPr id="18" name="TextBox 17">
            <a:extLst>
              <a:ext uri="{FF2B5EF4-FFF2-40B4-BE49-F238E27FC236}">
                <a16:creationId xmlns:a16="http://schemas.microsoft.com/office/drawing/2014/main" id="{2C9A7332-DF80-4EB0-B19F-BB08C0853F7B}"/>
              </a:ext>
            </a:extLst>
          </p:cNvPr>
          <p:cNvSpPr txBox="1"/>
          <p:nvPr/>
        </p:nvSpPr>
        <p:spPr>
          <a:xfrm>
            <a:off x="7804737" y="3606955"/>
            <a:ext cx="4045516" cy="646331"/>
          </a:xfrm>
          <a:prstGeom prst="rect">
            <a:avLst/>
          </a:prstGeom>
          <a:noFill/>
        </p:spPr>
        <p:txBody>
          <a:bodyPr wrap="square">
            <a:spAutoFit/>
          </a:bodyPr>
          <a:lstStyle/>
          <a:p>
            <a:pPr lvl="0" algn="ctr"/>
            <a:r>
              <a:rPr lang="en-US" dirty="0"/>
              <a:t>Lender sets terms and conditions including rate and term</a:t>
            </a:r>
          </a:p>
        </p:txBody>
      </p:sp>
    </p:spTree>
    <p:extLst>
      <p:ext uri="{BB962C8B-B14F-4D97-AF65-F5344CB8AC3E}">
        <p14:creationId xmlns:p14="http://schemas.microsoft.com/office/powerpoint/2010/main" val="3571066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MNLGP Guarantee Terms</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fontScale="85000" lnSpcReduction="20000"/>
          </a:bodyPr>
          <a:lstStyle/>
          <a:p>
            <a:pPr lvl="1"/>
            <a:r>
              <a:rPr lang="en-US" sz="3200" dirty="0">
                <a:solidFill>
                  <a:srgbClr val="003865"/>
                </a:solidFill>
                <a:cs typeface="Calibri"/>
              </a:rPr>
              <a:t>80% Loan Guarantee </a:t>
            </a:r>
            <a:endParaRPr lang="en-US" sz="3200" dirty="0">
              <a:solidFill>
                <a:srgbClr val="003865"/>
              </a:solidFill>
            </a:endParaRPr>
          </a:p>
          <a:p>
            <a:pPr lvl="1"/>
            <a:r>
              <a:rPr lang="en-US" sz="3200" dirty="0">
                <a:solidFill>
                  <a:srgbClr val="003865"/>
                </a:solidFill>
                <a:cs typeface="Calibri"/>
              </a:rPr>
              <a:t>Maximum $800,000</a:t>
            </a:r>
          </a:p>
          <a:p>
            <a:pPr lvl="1"/>
            <a:r>
              <a:rPr lang="en-US" sz="3200" dirty="0">
                <a:solidFill>
                  <a:srgbClr val="003865"/>
                </a:solidFill>
                <a:cs typeface="Calibri"/>
              </a:rPr>
              <a:t>Guarantee matched to loan term up to a 10 years maximum term</a:t>
            </a:r>
          </a:p>
          <a:p>
            <a:pPr lvl="1"/>
            <a:r>
              <a:rPr lang="en-US" sz="3200" dirty="0">
                <a:solidFill>
                  <a:srgbClr val="003865"/>
                </a:solidFill>
                <a:cs typeface="Calibri"/>
              </a:rPr>
              <a:t>Up to 3 years maximum on a line of credit </a:t>
            </a:r>
          </a:p>
          <a:p>
            <a:pPr lvl="1"/>
            <a:r>
              <a:rPr lang="en-US" sz="3200" dirty="0">
                <a:solidFill>
                  <a:srgbClr val="003865"/>
                </a:solidFill>
                <a:cs typeface="Calibri"/>
              </a:rPr>
              <a:t>0.25% lender guarantee fee (waived for qualified SEDI-owned businesses)</a:t>
            </a:r>
          </a:p>
          <a:p>
            <a:pPr lvl="1"/>
            <a:r>
              <a:rPr lang="en-US" sz="3200" dirty="0">
                <a:solidFill>
                  <a:srgbClr val="003865"/>
                </a:solidFill>
                <a:cs typeface="Calibri"/>
              </a:rPr>
              <a:t>Each approved loan enrollment has an individual agreement</a:t>
            </a:r>
          </a:p>
          <a:p>
            <a:pPr lvl="1"/>
            <a:r>
              <a:rPr lang="en-US" sz="3200" dirty="0">
                <a:solidFill>
                  <a:srgbClr val="003865"/>
                </a:solidFill>
                <a:cs typeface="Calibri"/>
              </a:rPr>
              <a:t>Payments must be applied on equal terms to guaranteed and unguaranteed portions of the loan</a:t>
            </a:r>
          </a:p>
          <a:p>
            <a:pPr marL="0" indent="0">
              <a:buNone/>
            </a:pPr>
            <a:endParaRPr lang="en-US" sz="3200" dirty="0">
              <a:solidFill>
                <a:schemeClr val="tx1"/>
              </a:solidFill>
            </a:endParaRPr>
          </a:p>
        </p:txBody>
      </p:sp>
    </p:spTree>
    <p:extLst>
      <p:ext uri="{BB962C8B-B14F-4D97-AF65-F5344CB8AC3E}">
        <p14:creationId xmlns:p14="http://schemas.microsoft.com/office/powerpoint/2010/main" val="3896189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MNLGP Guarantee Funding</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a:bodyPr>
          <a:lstStyle/>
          <a:p>
            <a:r>
              <a:rPr lang="en-US" sz="3200" dirty="0">
                <a:solidFill>
                  <a:srgbClr val="003865"/>
                </a:solidFill>
                <a:cs typeface="Calibri"/>
              </a:rPr>
              <a:t>Up to $12.5MM available to enrolled lenders on a first come, first served basis for qualified small business loans</a:t>
            </a:r>
          </a:p>
          <a:p>
            <a:r>
              <a:rPr lang="en-US" sz="3200" dirty="0">
                <a:solidFill>
                  <a:srgbClr val="003865"/>
                </a:solidFill>
                <a:cs typeface="Calibri"/>
              </a:rPr>
              <a:t>Program established with $3MM initial guarantee reserve</a:t>
            </a:r>
          </a:p>
          <a:p>
            <a:r>
              <a:rPr lang="en-US" sz="3200" dirty="0">
                <a:solidFill>
                  <a:srgbClr val="003865"/>
                </a:solidFill>
                <a:cs typeface="Calibri"/>
              </a:rPr>
              <a:t>Lenders manage collection according to lender loan policy prior to requesting guarantee payment</a:t>
            </a:r>
          </a:p>
          <a:p>
            <a:endParaRPr lang="en-US" sz="3200" dirty="0">
              <a:solidFill>
                <a:srgbClr val="003865"/>
              </a:solidFill>
            </a:endParaRPr>
          </a:p>
          <a:p>
            <a:endParaRPr lang="en-US" sz="3200" dirty="0">
              <a:solidFill>
                <a:srgbClr val="003865"/>
              </a:solidFill>
              <a:cs typeface="Calibri"/>
            </a:endParaRPr>
          </a:p>
          <a:p>
            <a:pPr marL="0" indent="0">
              <a:buNone/>
            </a:pPr>
            <a:endParaRPr lang="en-US" sz="3200" dirty="0">
              <a:solidFill>
                <a:schemeClr val="tx1"/>
              </a:solidFill>
            </a:endParaRPr>
          </a:p>
        </p:txBody>
      </p:sp>
    </p:spTree>
    <p:extLst>
      <p:ext uri="{BB962C8B-B14F-4D97-AF65-F5344CB8AC3E}">
        <p14:creationId xmlns:p14="http://schemas.microsoft.com/office/powerpoint/2010/main" val="1393372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220C9-8157-4332-8694-FA34C6926916}"/>
              </a:ext>
            </a:extLst>
          </p:cNvPr>
          <p:cNvSpPr>
            <a:spLocks noGrp="1"/>
          </p:cNvSpPr>
          <p:nvPr>
            <p:ph type="title"/>
          </p:nvPr>
        </p:nvSpPr>
        <p:spPr>
          <a:xfrm>
            <a:off x="838200" y="0"/>
            <a:ext cx="10515600" cy="1216025"/>
          </a:xfrm>
        </p:spPr>
        <p:txBody>
          <a:bodyPr>
            <a:normAutofit/>
          </a:bodyPr>
          <a:lstStyle/>
          <a:p>
            <a:r>
              <a:rPr lang="en-US" dirty="0"/>
              <a:t>MNLGP Lender Enrollment</a:t>
            </a:r>
          </a:p>
        </p:txBody>
      </p:sp>
      <p:sp>
        <p:nvSpPr>
          <p:cNvPr id="3" name="Content Placeholder 2">
            <a:extLst>
              <a:ext uri="{FF2B5EF4-FFF2-40B4-BE49-F238E27FC236}">
                <a16:creationId xmlns:a16="http://schemas.microsoft.com/office/drawing/2014/main" id="{A3CBF4D3-0489-44ED-8A13-EDFC0D23ED4B}"/>
              </a:ext>
            </a:extLst>
          </p:cNvPr>
          <p:cNvSpPr>
            <a:spLocks noGrp="1"/>
          </p:cNvSpPr>
          <p:nvPr>
            <p:ph idx="1"/>
          </p:nvPr>
        </p:nvSpPr>
        <p:spPr/>
        <p:txBody>
          <a:bodyPr vert="horz" lIns="91440" tIns="45720" rIns="91440" bIns="45720" rtlCol="0" anchor="t">
            <a:normAutofit lnSpcReduction="10000"/>
          </a:bodyPr>
          <a:lstStyle/>
          <a:p>
            <a:pPr marL="0" indent="0">
              <a:buNone/>
            </a:pPr>
            <a:r>
              <a:rPr lang="en-US" sz="3200" b="1" u="sng" dirty="0">
                <a:solidFill>
                  <a:srgbClr val="003865"/>
                </a:solidFill>
                <a:cs typeface="Calibri"/>
              </a:rPr>
              <a:t>Step One:  Lenders Apply to Participate</a:t>
            </a:r>
          </a:p>
          <a:p>
            <a:r>
              <a:rPr lang="en-US" sz="3200" dirty="0">
                <a:solidFill>
                  <a:srgbClr val="003865"/>
                </a:solidFill>
                <a:cs typeface="Calibri"/>
              </a:rPr>
              <a:t>Bank, Credit Union and CDFI Lenders submit an application for approval to </a:t>
            </a:r>
            <a:r>
              <a:rPr lang="en-US" sz="3200" dirty="0">
                <a:solidFill>
                  <a:srgbClr val="000000"/>
                </a:solidFill>
                <a:cs typeface="Calibri"/>
                <a:hlinkClick r:id="rId3"/>
              </a:rPr>
              <a:t>ssbci.deed@state.mn.us</a:t>
            </a:r>
            <a:endParaRPr lang="en-US" sz="3200" dirty="0">
              <a:solidFill>
                <a:srgbClr val="000000"/>
              </a:solidFill>
              <a:cs typeface="Calibri"/>
            </a:endParaRPr>
          </a:p>
          <a:p>
            <a:r>
              <a:rPr lang="en-US" sz="3200" dirty="0">
                <a:solidFill>
                  <a:srgbClr val="003865"/>
                </a:solidFill>
                <a:cs typeface="Calibri"/>
              </a:rPr>
              <a:t>Applications can be found at </a:t>
            </a:r>
            <a:r>
              <a:rPr lang="en-US" sz="3200" dirty="0">
                <a:solidFill>
                  <a:srgbClr val="003865"/>
                </a:solidFill>
                <a:cs typeface="Calibri"/>
                <a:hlinkClick r:id="rId4"/>
              </a:rPr>
              <a:t>https://mn.gov/deed/business/financing-business/deed-programs/ssbci/loan-guarantee/</a:t>
            </a:r>
            <a:r>
              <a:rPr lang="en-US" sz="3200" dirty="0">
                <a:solidFill>
                  <a:srgbClr val="003865"/>
                </a:solidFill>
                <a:cs typeface="Calibri"/>
              </a:rPr>
              <a:t> </a:t>
            </a:r>
          </a:p>
          <a:p>
            <a:r>
              <a:rPr lang="en-US" sz="3200" dirty="0">
                <a:solidFill>
                  <a:srgbClr val="003865"/>
                </a:solidFill>
                <a:cs typeface="Calibri"/>
              </a:rPr>
              <a:t>DEED must approve lender enrollment prior to lender enrolling individual loans</a:t>
            </a:r>
          </a:p>
        </p:txBody>
      </p:sp>
    </p:spTree>
    <p:extLst>
      <p:ext uri="{BB962C8B-B14F-4D97-AF65-F5344CB8AC3E}">
        <p14:creationId xmlns:p14="http://schemas.microsoft.com/office/powerpoint/2010/main" val="3581450585"/>
      </p:ext>
    </p:extLst>
  </p:cSld>
  <p:clrMapOvr>
    <a:masterClrMapping/>
  </p:clrMapOvr>
</p:sld>
</file>

<file path=ppt/theme/theme1.xml><?xml version="1.0" encoding="utf-8"?>
<a:theme xmlns:a="http://schemas.openxmlformats.org/drawingml/2006/main" name="Minnesota">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9A83DAB-7D6A-4D1F-89F1-C56FD178C40E}" vid="{217DB3C4-729D-4F01-A68A-84F721C64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E8B5D8E7297C043B255DB5FB27C9E32" ma:contentTypeVersion="5" ma:contentTypeDescription="Create a new document." ma:contentTypeScope="" ma:versionID="8370ca53b577496afa3956940fcbe8b5">
  <xsd:schema xmlns:xsd="http://www.w3.org/2001/XMLSchema" xmlns:xs="http://www.w3.org/2001/XMLSchema" xmlns:p="http://schemas.microsoft.com/office/2006/metadata/properties" xmlns:ns2="4de5146b-f2a5-4fd9-82b2-81f7b886cfd0" xmlns:ns3="15a3e9fc-deeb-46fd-b00c-ee53c5f53624" targetNamespace="http://schemas.microsoft.com/office/2006/metadata/properties" ma:root="true" ma:fieldsID="e0f22799137d4967e1be6235ba7d0b85" ns2:_="" ns3:_="">
    <xsd:import namespace="4de5146b-f2a5-4fd9-82b2-81f7b886cfd0"/>
    <xsd:import namespace="15a3e9fc-deeb-46fd-b00c-ee53c5f53624"/>
    <xsd:element name="properties">
      <xsd:complexType>
        <xsd:sequence>
          <xsd:element name="documentManagement">
            <xsd:complexType>
              <xsd:all>
                <xsd:element ref="ns2:MediaServiceMetadata" minOccurs="0"/>
                <xsd:element ref="ns2:MediaServiceFastMetadata"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e5146b-f2a5-4fd9-82b2-81f7b886cf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5a3e9fc-deeb-46fd-b00c-ee53c5f5362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15a3e9fc-deeb-46fd-b00c-ee53c5f53624">
      <UserInfo>
        <DisplayName>Lightner, Eric (DEED)</DisplayName>
        <AccountId>187</AccountId>
        <AccountType/>
      </UserInfo>
    </SharedWithUsers>
  </documentManagement>
</p:properties>
</file>

<file path=customXml/itemProps1.xml><?xml version="1.0" encoding="utf-8"?>
<ds:datastoreItem xmlns:ds="http://schemas.openxmlformats.org/officeDocument/2006/customXml" ds:itemID="{193F9665-DFBD-4A6D-9413-15E9FBADC8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e5146b-f2a5-4fd9-82b2-81f7b886cfd0"/>
    <ds:schemaRef ds:uri="15a3e9fc-deeb-46fd-b00c-ee53c5f53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3.xml><?xml version="1.0" encoding="utf-8"?>
<ds:datastoreItem xmlns:ds="http://schemas.openxmlformats.org/officeDocument/2006/customXml" ds:itemID="{9678B604-9059-4F1C-B8E2-C96A71A964D2}">
  <ds:schemaRefs>
    <ds:schemaRef ds:uri="http://purl.org/dc/elements/1.1/"/>
    <ds:schemaRef ds:uri="http://schemas.microsoft.com/office/2006/documentManagement/types"/>
    <ds:schemaRef ds:uri="15a3e9fc-deeb-46fd-b00c-ee53c5f53624"/>
    <ds:schemaRef ds:uri="http://schemas.openxmlformats.org/package/2006/metadata/core-properties"/>
    <ds:schemaRef ds:uri="http://purl.org/dc/dcmitype/"/>
    <ds:schemaRef ds:uri="http://schemas.microsoft.com/office/2006/metadata/properties"/>
    <ds:schemaRef ds:uri="http://purl.org/dc/terms/"/>
    <ds:schemaRef ds:uri="4de5146b-f2a5-4fd9-82b2-81f7b886cfd0"/>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State of Minnesota</Template>
  <TotalTime>931</TotalTime>
  <Words>1007</Words>
  <Application>Microsoft Office PowerPoint</Application>
  <PresentationFormat>Widescreen</PresentationFormat>
  <Paragraphs>132</Paragraphs>
  <Slides>17</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Minnesota</vt:lpstr>
      <vt:lpstr>State Small Business Credit Initiative 2.0  Minnesota Loan Guarantee Program</vt:lpstr>
      <vt:lpstr>Agenda</vt:lpstr>
      <vt:lpstr>SSBCI 2.0 Funding Overview</vt:lpstr>
      <vt:lpstr>SSBCI 2.0 Programs</vt:lpstr>
      <vt:lpstr>SSBCI 2.0 MN Loan Guarantee Program</vt:lpstr>
      <vt:lpstr>Program Snapshot </vt:lpstr>
      <vt:lpstr>MNLGP Guarantee Terms</vt:lpstr>
      <vt:lpstr>MNLGP Guarantee Funding</vt:lpstr>
      <vt:lpstr>MNLGP Lender Enrollment</vt:lpstr>
      <vt:lpstr>MNLGP Loan Approvals by Lender</vt:lpstr>
      <vt:lpstr>MNLGP Loan Enrollment</vt:lpstr>
      <vt:lpstr>MNLGP Loan Management</vt:lpstr>
      <vt:lpstr>MNLGP Qualified Use of Funds</vt:lpstr>
      <vt:lpstr>SSBCI 2.0 Use of Funds Restrictions</vt:lpstr>
      <vt:lpstr>Lender and Borrower Certifications</vt:lpstr>
      <vt:lpstr>Borrower Demographics</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with Image</dc:title>
  <dc:subject/>
  <dc:creator>Johnson, Heidi A (DEED)</dc:creator>
  <cp:keywords/>
  <dc:description/>
  <cp:lastModifiedBy>Erickson, Grant</cp:lastModifiedBy>
  <cp:revision>15</cp:revision>
  <cp:lastPrinted>2017-03-14T16:27:36Z</cp:lastPrinted>
  <dcterms:created xsi:type="dcterms:W3CDTF">2019-08-09T15:36:59Z</dcterms:created>
  <dcterms:modified xsi:type="dcterms:W3CDTF">2022-12-16T18:08:20Z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ersion">
    <vt:lpwstr>1.31</vt:lpwstr>
  </property>
  <property fmtid="{D5CDD505-2E9C-101B-9397-08002B2CF9AE}" pid="3" name="ContentTypeId">
    <vt:lpwstr>0x0101001E8B5D8E7297C043B255DB5FB27C9E32</vt:lpwstr>
  </property>
</Properties>
</file>